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64" r:id="rId3"/>
    <p:sldId id="257" r:id="rId4"/>
    <p:sldId id="263" r:id="rId5"/>
    <p:sldId id="270" r:id="rId6"/>
    <p:sldId id="285" r:id="rId7"/>
    <p:sldId id="258" r:id="rId8"/>
    <p:sldId id="260" r:id="rId9"/>
    <p:sldId id="286" r:id="rId10"/>
    <p:sldId id="287" r:id="rId11"/>
    <p:sldId id="271" r:id="rId12"/>
    <p:sldId id="259" r:id="rId13"/>
    <p:sldId id="272" r:id="rId14"/>
    <p:sldId id="262" r:id="rId15"/>
    <p:sldId id="268" r:id="rId16"/>
    <p:sldId id="269"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ard Zeng" initials="H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A0DA"/>
    <a:srgbClr val="4D8CC3"/>
    <a:srgbClr val="903BB1"/>
    <a:srgbClr val="CDA3DD"/>
    <a:srgbClr val="704DC3"/>
    <a:srgbClr val="B32025"/>
    <a:srgbClr val="F0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25E4801-1C38-4D77-9120-7DF1187F9086}" styleName="{3df5674c-423c-4b09-9562-943c5d9100b6}">
    <a:wholeTbl>
      <a:tcTxStyle>
        <a:fontRef idx="none">
          <a:prstClr val="black"/>
        </a:fontRef>
      </a:tcTxStyle>
      <a:tcStyle>
        <a:tcBdr>
          <a:left>
            <a:ln w="19050" cmpd="sng">
              <a:solidFill>
                <a:srgbClr val="ACCFF6"/>
              </a:solidFill>
            </a:ln>
          </a:left>
          <a:right>
            <a:ln w="19050" cmpd="sng">
              <a:solidFill>
                <a:srgbClr val="ACCFF6"/>
              </a:solidFill>
            </a:ln>
          </a:right>
          <a:top>
            <a:ln w="19050" cmpd="sng">
              <a:solidFill>
                <a:srgbClr val="ACCFF6"/>
              </a:solidFill>
            </a:ln>
          </a:top>
          <a:bottom>
            <a:ln w="19050" cmpd="sng">
              <a:solidFill>
                <a:srgbClr val="ACCFF6"/>
              </a:solidFill>
            </a:ln>
          </a:bottom>
          <a:insideV>
            <a:ln w="19050" cmpd="sng">
              <a:solidFill>
                <a:srgbClr val="ACCFF6"/>
              </a:solidFill>
            </a:ln>
          </a:insideV>
        </a:tcBdr>
        <a:fill>
          <a:solidFill>
            <a:srgbClr val="FFFFFF"/>
          </a:solidFill>
        </a:fill>
      </a:tcStyle>
    </a:wholeTbl>
    <a:band1V>
      <a:tcTxStyle>
        <a:fontRef idx="none">
          <a:prstClr val="black"/>
        </a:fontRef>
      </a:tcTxStyle>
      <a:tcStyle>
        <a:tcBdr/>
        <a:fill>
          <a:solidFill>
            <a:srgbClr val="DFEDFC"/>
          </a:solidFill>
        </a:fill>
      </a:tcStyle>
    </a:band1V>
    <a:firstCol>
      <a:tcTxStyle>
        <a:fontRef idx="none">
          <a:prstClr val="black"/>
        </a:fontRef>
      </a:tcTxStyle>
      <a:tcStyle>
        <a:tcBdr>
          <a:right>
            <a:ln w="19050" cmpd="sng">
              <a:solidFill>
                <a:srgbClr val="FFFFFF"/>
              </a:solidFill>
            </a:ln>
          </a:right>
          <a:insideH>
            <a:ln w="19050" cmpd="sng">
              <a:solidFill>
                <a:srgbClr val="FFFFFF"/>
              </a:solidFill>
            </a:ln>
          </a:insideH>
        </a:tcBdr>
        <a:fill>
          <a:solidFill>
            <a:srgbClr val="ACCFF6"/>
          </a:solidFill>
        </a:fill>
      </a:tcStyle>
    </a:firstCol>
    <a:firstRow>
      <a:tcTxStyle>
        <a:fontRef idx="none">
          <a:prstClr val="black"/>
        </a:fontRef>
      </a:tcTxStyle>
      <a:tcStyle>
        <a:tcBdr>
          <a:bottom>
            <a:ln w="19050" cmpd="sng">
              <a:solidFill>
                <a:srgbClr val="FFFFFF"/>
              </a:solidFill>
            </a:ln>
          </a:bottom>
          <a:insideV>
            <a:ln w="19050" cmpd="sng">
              <a:solidFill>
                <a:srgbClr val="FFFFFF"/>
              </a:solidFill>
            </a:ln>
          </a:insideV>
        </a:tcBdr>
        <a:fill>
          <a:solidFill>
            <a:srgbClr val="83B7F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Zeng" userId="b3a49412108e13ba" providerId="LiveId" clId="{BCC94F81-CC70-406E-BFFC-3B9E7FA9D0DE}"/>
    <pc:docChg chg="undo redo custSel addSld delSld modSld sldOrd">
      <pc:chgData name="Howard Zeng" userId="b3a49412108e13ba" providerId="LiveId" clId="{BCC94F81-CC70-406E-BFFC-3B9E7FA9D0DE}" dt="2023-11-30T22:15:14.382" v="1213" actId="20577"/>
      <pc:docMkLst>
        <pc:docMk/>
      </pc:docMkLst>
      <pc:sldChg chg="modSp">
        <pc:chgData name="Howard Zeng" userId="b3a49412108e13ba" providerId="LiveId" clId="{BCC94F81-CC70-406E-BFFC-3B9E7FA9D0DE}" dt="2023-11-30T19:47:57.290" v="935"/>
        <pc:sldMkLst>
          <pc:docMk/>
          <pc:sldMk cId="0" sldId="256"/>
        </pc:sldMkLst>
        <pc:spChg chg="mod">
          <ac:chgData name="Howard Zeng" userId="b3a49412108e13ba" providerId="LiveId" clId="{BCC94F81-CC70-406E-BFFC-3B9E7FA9D0DE}" dt="2023-11-30T19:47:57.289" v="933"/>
          <ac:spMkLst>
            <pc:docMk/>
            <pc:sldMk cId="0" sldId="256"/>
            <ac:spMk id="2" creationId="{00000000-0000-0000-0000-000000000000}"/>
          </ac:spMkLst>
        </pc:spChg>
        <pc:spChg chg="mod">
          <ac:chgData name="Howard Zeng" userId="b3a49412108e13ba" providerId="LiveId" clId="{BCC94F81-CC70-406E-BFFC-3B9E7FA9D0DE}" dt="2023-11-30T19:47:57.290" v="935"/>
          <ac:spMkLst>
            <pc:docMk/>
            <pc:sldMk cId="0" sldId="256"/>
            <ac:spMk id="3" creationId="{00000000-0000-0000-0000-000000000000}"/>
          </ac:spMkLst>
        </pc:spChg>
      </pc:sldChg>
      <pc:sldChg chg="addSp delSp modSp mod">
        <pc:chgData name="Howard Zeng" userId="b3a49412108e13ba" providerId="LiveId" clId="{BCC94F81-CC70-406E-BFFC-3B9E7FA9D0DE}" dt="2023-11-30T19:47:57.331" v="939" actId="947"/>
        <pc:sldMkLst>
          <pc:docMk/>
          <pc:sldMk cId="0" sldId="257"/>
        </pc:sldMkLst>
        <pc:spChg chg="mod">
          <ac:chgData name="Howard Zeng" userId="b3a49412108e13ba" providerId="LiveId" clId="{BCC94F81-CC70-406E-BFFC-3B9E7FA9D0DE}" dt="2023-11-30T19:47:57.331" v="939" actId="947"/>
          <ac:spMkLst>
            <pc:docMk/>
            <pc:sldMk cId="0" sldId="257"/>
            <ac:spMk id="2" creationId="{00000000-0000-0000-0000-000000000000}"/>
          </ac:spMkLst>
        </pc:spChg>
        <pc:spChg chg="mod">
          <ac:chgData name="Howard Zeng" userId="b3a49412108e13ba" providerId="LiveId" clId="{BCC94F81-CC70-406E-BFFC-3B9E7FA9D0DE}" dt="2023-11-30T17:53:04.200" v="18" actId="12789"/>
          <ac:spMkLst>
            <pc:docMk/>
            <pc:sldMk cId="0" sldId="257"/>
            <ac:spMk id="7" creationId="{00000000-0000-0000-0000-000000000000}"/>
          </ac:spMkLst>
        </pc:spChg>
        <pc:graphicFrameChg chg="mod">
          <ac:chgData name="Howard Zeng" userId="b3a49412108e13ba" providerId="LiveId" clId="{BCC94F81-CC70-406E-BFFC-3B9E7FA9D0DE}" dt="2023-11-30T18:55:41.950" v="656" actId="2085"/>
          <ac:graphicFrameMkLst>
            <pc:docMk/>
            <pc:sldMk cId="0" sldId="257"/>
            <ac:graphicFrameMk id="46" creationId="{3719AA1B-4618-2D57-FB42-6563AF2C24FD}"/>
          </ac:graphicFrameMkLst>
        </pc:graphicFrameChg>
        <pc:picChg chg="mod">
          <ac:chgData name="Howard Zeng" userId="b3a49412108e13ba" providerId="LiveId" clId="{BCC94F81-CC70-406E-BFFC-3B9E7FA9D0DE}" dt="2023-11-30T17:53:15.127" v="19" actId="1076"/>
          <ac:picMkLst>
            <pc:docMk/>
            <pc:sldMk cId="0" sldId="257"/>
            <ac:picMk id="5" creationId="{00000000-0000-0000-0000-000000000000}"/>
          </ac:picMkLst>
        </pc:picChg>
        <pc:picChg chg="add del mod">
          <ac:chgData name="Howard Zeng" userId="b3a49412108e13ba" providerId="LiveId" clId="{BCC94F81-CC70-406E-BFFC-3B9E7FA9D0DE}" dt="2023-11-30T18:55:08.263" v="654" actId="931"/>
          <ac:picMkLst>
            <pc:docMk/>
            <pc:sldMk cId="0" sldId="257"/>
            <ac:picMk id="6" creationId="{99127AB6-2D9B-88A8-5912-7E99971B3BEC}"/>
          </ac:picMkLst>
        </pc:picChg>
      </pc:sldChg>
      <pc:sldChg chg="addSp delSp modSp mod delDesignElem">
        <pc:chgData name="Howard Zeng" userId="b3a49412108e13ba" providerId="LiveId" clId="{BCC94F81-CC70-406E-BFFC-3B9E7FA9D0DE}" dt="2023-11-30T19:48:27.088" v="1027"/>
        <pc:sldMkLst>
          <pc:docMk/>
          <pc:sldMk cId="0" sldId="258"/>
        </pc:sldMkLst>
        <pc:spChg chg="mod">
          <ac:chgData name="Howard Zeng" userId="b3a49412108e13ba" providerId="LiveId" clId="{BCC94F81-CC70-406E-BFFC-3B9E7FA9D0DE}" dt="2023-11-30T19:47:57.430" v="963" actId="947"/>
          <ac:spMkLst>
            <pc:docMk/>
            <pc:sldMk cId="0" sldId="258"/>
            <ac:spMk id="2" creationId="{00000000-0000-0000-0000-000000000000}"/>
          </ac:spMkLst>
        </pc:spChg>
        <pc:spChg chg="mod">
          <ac:chgData name="Howard Zeng" userId="b3a49412108e13ba" providerId="LiveId" clId="{BCC94F81-CC70-406E-BFFC-3B9E7FA9D0DE}" dt="2023-11-30T19:47:57.435" v="965" actId="947"/>
          <ac:spMkLst>
            <pc:docMk/>
            <pc:sldMk cId="0" sldId="258"/>
            <ac:spMk id="5" creationId="{00000000-0000-0000-0000-000000000000}"/>
          </ac:spMkLst>
        </pc:spChg>
        <pc:spChg chg="add del">
          <ac:chgData name="Howard Zeng" userId="b3a49412108e13ba" providerId="LiveId" clId="{BCC94F81-CC70-406E-BFFC-3B9E7FA9D0DE}" dt="2023-11-30T19:48:27.088" v="1027"/>
          <ac:spMkLst>
            <pc:docMk/>
            <pc:sldMk cId="0" sldId="258"/>
            <ac:spMk id="7" creationId="{2B97F24A-32CE-4C1C-A50D-3016B394DCFB}"/>
          </ac:spMkLst>
        </pc:spChg>
        <pc:spChg chg="add del">
          <ac:chgData name="Howard Zeng" userId="b3a49412108e13ba" providerId="LiveId" clId="{BCC94F81-CC70-406E-BFFC-3B9E7FA9D0DE}" dt="2023-11-30T19:48:27.088" v="1027"/>
          <ac:spMkLst>
            <pc:docMk/>
            <pc:sldMk cId="0" sldId="258"/>
            <ac:spMk id="12" creationId="{CD8B4F24-440B-49E9-B85D-733523DC064B}"/>
          </ac:spMkLst>
        </pc:spChg>
      </pc:sldChg>
      <pc:sldChg chg="addSp modSp mod">
        <pc:chgData name="Howard Zeng" userId="b3a49412108e13ba" providerId="LiveId" clId="{BCC94F81-CC70-406E-BFFC-3B9E7FA9D0DE}" dt="2023-11-30T21:57:02.417" v="1196" actId="20577"/>
        <pc:sldMkLst>
          <pc:docMk/>
          <pc:sldMk cId="0" sldId="259"/>
        </pc:sldMkLst>
        <pc:spChg chg="mod">
          <ac:chgData name="Howard Zeng" userId="b3a49412108e13ba" providerId="LiveId" clId="{BCC94F81-CC70-406E-BFFC-3B9E7FA9D0DE}" dt="2023-11-30T19:47:57.532" v="1003" actId="947"/>
          <ac:spMkLst>
            <pc:docMk/>
            <pc:sldMk cId="0" sldId="259"/>
            <ac:spMk id="2" creationId="{00000000-0000-0000-0000-000000000000}"/>
          </ac:spMkLst>
        </pc:spChg>
        <pc:spChg chg="add mod">
          <ac:chgData name="Howard Zeng" userId="b3a49412108e13ba" providerId="LiveId" clId="{BCC94F81-CC70-406E-BFFC-3B9E7FA9D0DE}" dt="2023-11-30T18:50:21.118" v="591" actId="2085"/>
          <ac:spMkLst>
            <pc:docMk/>
            <pc:sldMk cId="0" sldId="259"/>
            <ac:spMk id="3" creationId="{ED8E0DAE-6CB7-DB11-64BE-5D7B601FF2AD}"/>
          </ac:spMkLst>
        </pc:spChg>
        <pc:spChg chg="add mod">
          <ac:chgData name="Howard Zeng" userId="b3a49412108e13ba" providerId="LiveId" clId="{BCC94F81-CC70-406E-BFFC-3B9E7FA9D0DE}" dt="2023-11-30T18:50:45.662" v="594" actId="1076"/>
          <ac:spMkLst>
            <pc:docMk/>
            <pc:sldMk cId="0" sldId="259"/>
            <ac:spMk id="4" creationId="{D43A6399-3211-90C5-E000-10EBF4A9DD2D}"/>
          </ac:spMkLst>
        </pc:spChg>
        <pc:spChg chg="add mod">
          <ac:chgData name="Howard Zeng" userId="b3a49412108e13ba" providerId="LiveId" clId="{BCC94F81-CC70-406E-BFFC-3B9E7FA9D0DE}" dt="2023-11-30T21:57:02.417" v="1196" actId="20577"/>
          <ac:spMkLst>
            <pc:docMk/>
            <pc:sldMk cId="0" sldId="259"/>
            <ac:spMk id="6" creationId="{F63EE608-1DE9-2965-6086-D7B6045BA511}"/>
          </ac:spMkLst>
        </pc:spChg>
        <pc:spChg chg="add mod">
          <ac:chgData name="Howard Zeng" userId="b3a49412108e13ba" providerId="LiveId" clId="{BCC94F81-CC70-406E-BFFC-3B9E7FA9D0DE}" dt="2023-11-30T21:56:10.465" v="1100" actId="1076"/>
          <ac:spMkLst>
            <pc:docMk/>
            <pc:sldMk cId="0" sldId="259"/>
            <ac:spMk id="7" creationId="{CCABA485-BA7A-0E7B-4963-E05367A01578}"/>
          </ac:spMkLst>
        </pc:spChg>
        <pc:graphicFrameChg chg="mod">
          <ac:chgData name="Howard Zeng" userId="b3a49412108e13ba" providerId="LiveId" clId="{BCC94F81-CC70-406E-BFFC-3B9E7FA9D0DE}" dt="2023-11-30T18:51:13.826" v="615" actId="20577"/>
          <ac:graphicFrameMkLst>
            <pc:docMk/>
            <pc:sldMk cId="0" sldId="259"/>
            <ac:graphicFrameMk id="5" creationId="{00000000-0000-0000-0000-000000000000}"/>
          </ac:graphicFrameMkLst>
        </pc:graphicFrameChg>
      </pc:sldChg>
      <pc:sldChg chg="addSp delSp modSp mod delDesignElem">
        <pc:chgData name="Howard Zeng" userId="b3a49412108e13ba" providerId="LiveId" clId="{BCC94F81-CC70-406E-BFFC-3B9E7FA9D0DE}" dt="2023-11-30T19:48:27.088" v="1027"/>
        <pc:sldMkLst>
          <pc:docMk/>
          <pc:sldMk cId="0" sldId="260"/>
        </pc:sldMkLst>
        <pc:spChg chg="mod">
          <ac:chgData name="Howard Zeng" userId="b3a49412108e13ba" providerId="LiveId" clId="{BCC94F81-CC70-406E-BFFC-3B9E7FA9D0DE}" dt="2023-11-30T19:47:57.455" v="967" actId="947"/>
          <ac:spMkLst>
            <pc:docMk/>
            <pc:sldMk cId="0" sldId="260"/>
            <ac:spMk id="2" creationId="{00000000-0000-0000-0000-000000000000}"/>
          </ac:spMkLst>
        </pc:spChg>
        <pc:spChg chg="add del">
          <ac:chgData name="Howard Zeng" userId="b3a49412108e13ba" providerId="LiveId" clId="{BCC94F81-CC70-406E-BFFC-3B9E7FA9D0DE}" dt="2023-11-30T19:48:27.088" v="1027"/>
          <ac:spMkLst>
            <pc:docMk/>
            <pc:sldMk cId="0" sldId="260"/>
            <ac:spMk id="10" creationId="{78BA5F19-D5E1-4ECC-BEC2-DF7AEDFD7C50}"/>
          </ac:spMkLst>
        </pc:spChg>
        <pc:spChg chg="add del">
          <ac:chgData name="Howard Zeng" userId="b3a49412108e13ba" providerId="LiveId" clId="{BCC94F81-CC70-406E-BFFC-3B9E7FA9D0DE}" dt="2023-11-30T19:48:27.088" v="1027"/>
          <ac:spMkLst>
            <pc:docMk/>
            <pc:sldMk cId="0" sldId="260"/>
            <ac:spMk id="12" creationId="{50CC88A9-A661-4C48-866E-8734E51140B1}"/>
          </ac:spMkLst>
        </pc:spChg>
        <pc:spChg chg="add del">
          <ac:chgData name="Howard Zeng" userId="b3a49412108e13ba" providerId="LiveId" clId="{BCC94F81-CC70-406E-BFFC-3B9E7FA9D0DE}" dt="2023-11-30T19:48:27.088" v="1027"/>
          <ac:spMkLst>
            <pc:docMk/>
            <pc:sldMk cId="0" sldId="260"/>
            <ac:spMk id="14" creationId="{CFDF195F-784B-4D00-8C92-6FC1B0499EA1}"/>
          </ac:spMkLst>
        </pc:spChg>
      </pc:sldChg>
      <pc:sldChg chg="modSp mod">
        <pc:chgData name="Howard Zeng" userId="b3a49412108e13ba" providerId="LiveId" clId="{BCC94F81-CC70-406E-BFFC-3B9E7FA9D0DE}" dt="2023-11-30T19:47:57.600" v="1009" actId="947"/>
        <pc:sldMkLst>
          <pc:docMk/>
          <pc:sldMk cId="0" sldId="262"/>
        </pc:sldMkLst>
        <pc:spChg chg="mod">
          <ac:chgData name="Howard Zeng" userId="b3a49412108e13ba" providerId="LiveId" clId="{BCC94F81-CC70-406E-BFFC-3B9E7FA9D0DE}" dt="2023-11-30T19:47:57.600" v="1009" actId="947"/>
          <ac:spMkLst>
            <pc:docMk/>
            <pc:sldMk cId="0" sldId="262"/>
            <ac:spMk id="2" creationId="{00000000-0000-0000-0000-000000000000}"/>
          </ac:spMkLst>
        </pc:spChg>
        <pc:graphicFrameChg chg="mod">
          <ac:chgData name="Howard Zeng" userId="b3a49412108e13ba" providerId="LiveId" clId="{BCC94F81-CC70-406E-BFFC-3B9E7FA9D0DE}" dt="2023-11-30T17:52:27.415" v="11" actId="20577"/>
          <ac:graphicFrameMkLst>
            <pc:docMk/>
            <pc:sldMk cId="0" sldId="262"/>
            <ac:graphicFrameMk id="33" creationId="{00000000-0000-0000-0000-000000000000}"/>
          </ac:graphicFrameMkLst>
        </pc:graphicFrameChg>
      </pc:sldChg>
      <pc:sldChg chg="modSp mod">
        <pc:chgData name="Howard Zeng" userId="b3a49412108e13ba" providerId="LiveId" clId="{BCC94F81-CC70-406E-BFFC-3B9E7FA9D0DE}" dt="2023-11-30T22:15:14.382" v="1213" actId="20577"/>
        <pc:sldMkLst>
          <pc:docMk/>
          <pc:sldMk cId="0" sldId="263"/>
        </pc:sldMkLst>
        <pc:spChg chg="mod">
          <ac:chgData name="Howard Zeng" userId="b3a49412108e13ba" providerId="LiveId" clId="{BCC94F81-CC70-406E-BFFC-3B9E7FA9D0DE}" dt="2023-11-30T19:47:57.354" v="941" actId="947"/>
          <ac:spMkLst>
            <pc:docMk/>
            <pc:sldMk cId="0" sldId="263"/>
            <ac:spMk id="2" creationId="{00000000-0000-0000-0000-000000000000}"/>
          </ac:spMkLst>
        </pc:spChg>
        <pc:graphicFrameChg chg="mod">
          <ac:chgData name="Howard Zeng" userId="b3a49412108e13ba" providerId="LiveId" clId="{BCC94F81-CC70-406E-BFFC-3B9E7FA9D0DE}" dt="2023-11-30T22:15:14.382" v="1213" actId="20577"/>
          <ac:graphicFrameMkLst>
            <pc:docMk/>
            <pc:sldMk cId="0" sldId="263"/>
            <ac:graphicFrameMk id="31" creationId="{00000000-0000-0000-0000-000000000000}"/>
          </ac:graphicFrameMkLst>
        </pc:graphicFrameChg>
      </pc:sldChg>
      <pc:sldChg chg="modSp mod">
        <pc:chgData name="Howard Zeng" userId="b3a49412108e13ba" providerId="LiveId" clId="{BCC94F81-CC70-406E-BFFC-3B9E7FA9D0DE}" dt="2023-11-30T19:47:57.311" v="937" actId="947"/>
        <pc:sldMkLst>
          <pc:docMk/>
          <pc:sldMk cId="0" sldId="264"/>
        </pc:sldMkLst>
        <pc:spChg chg="mod">
          <ac:chgData name="Howard Zeng" userId="b3a49412108e13ba" providerId="LiveId" clId="{BCC94F81-CC70-406E-BFFC-3B9E7FA9D0DE}" dt="2023-11-30T19:47:57.311" v="937" actId="947"/>
          <ac:spMkLst>
            <pc:docMk/>
            <pc:sldMk cId="0" sldId="264"/>
            <ac:spMk id="2" creationId="{00000000-0000-0000-0000-000000000000}"/>
          </ac:spMkLst>
        </pc:spChg>
        <pc:graphicFrameChg chg="mod">
          <ac:chgData name="Howard Zeng" userId="b3a49412108e13ba" providerId="LiveId" clId="{BCC94F81-CC70-406E-BFFC-3B9E7FA9D0DE}" dt="2023-11-30T17:54:49.328" v="25" actId="113"/>
          <ac:graphicFrameMkLst>
            <pc:docMk/>
            <pc:sldMk cId="0" sldId="264"/>
            <ac:graphicFrameMk id="127" creationId="{00000000-0000-0000-0000-000000000000}"/>
          </ac:graphicFrameMkLst>
        </pc:graphicFrameChg>
      </pc:sldChg>
      <pc:sldChg chg="addSp delSp modSp mod">
        <pc:chgData name="Howard Zeng" userId="b3a49412108e13ba" providerId="LiveId" clId="{BCC94F81-CC70-406E-BFFC-3B9E7FA9D0DE}" dt="2023-11-30T19:47:57.626" v="1013" actId="947"/>
        <pc:sldMkLst>
          <pc:docMk/>
          <pc:sldMk cId="0" sldId="268"/>
        </pc:sldMkLst>
        <pc:spChg chg="mod">
          <ac:chgData name="Howard Zeng" userId="b3a49412108e13ba" providerId="LiveId" clId="{BCC94F81-CC70-406E-BFFC-3B9E7FA9D0DE}" dt="2023-11-30T19:47:57.625" v="1011"/>
          <ac:spMkLst>
            <pc:docMk/>
            <pc:sldMk cId="0" sldId="268"/>
            <ac:spMk id="2" creationId="{00000000-0000-0000-0000-000000000000}"/>
          </ac:spMkLst>
        </pc:spChg>
        <pc:spChg chg="add del mod">
          <ac:chgData name="Howard Zeng" userId="b3a49412108e13ba" providerId="LiveId" clId="{BCC94F81-CC70-406E-BFFC-3B9E7FA9D0DE}" dt="2023-11-30T19:47:57.626" v="1013" actId="947"/>
          <ac:spMkLst>
            <pc:docMk/>
            <pc:sldMk cId="0" sldId="268"/>
            <ac:spMk id="5" creationId="{E7FF8482-3DFD-69BB-0D0B-F6D86DCB4CFB}"/>
          </ac:spMkLst>
        </pc:spChg>
      </pc:sldChg>
      <pc:sldChg chg="modSp mod">
        <pc:chgData name="Howard Zeng" userId="b3a49412108e13ba" providerId="LiveId" clId="{BCC94F81-CC70-406E-BFFC-3B9E7FA9D0DE}" dt="2023-11-30T19:47:57.649" v="1015" actId="947"/>
        <pc:sldMkLst>
          <pc:docMk/>
          <pc:sldMk cId="0" sldId="269"/>
        </pc:sldMkLst>
        <pc:spChg chg="mod">
          <ac:chgData name="Howard Zeng" userId="b3a49412108e13ba" providerId="LiveId" clId="{BCC94F81-CC70-406E-BFFC-3B9E7FA9D0DE}" dt="2023-11-30T19:47:57.649" v="1015" actId="947"/>
          <ac:spMkLst>
            <pc:docMk/>
            <pc:sldMk cId="0" sldId="269"/>
            <ac:spMk id="2" creationId="{00000000-0000-0000-0000-000000000000}"/>
          </ac:spMkLst>
        </pc:spChg>
      </pc:sldChg>
      <pc:sldChg chg="modSp mod">
        <pc:chgData name="Howard Zeng" userId="b3a49412108e13ba" providerId="LiveId" clId="{BCC94F81-CC70-406E-BFFC-3B9E7FA9D0DE}" dt="2023-11-30T19:47:57.387" v="959" actId="947"/>
        <pc:sldMkLst>
          <pc:docMk/>
          <pc:sldMk cId="0" sldId="270"/>
        </pc:sldMkLst>
        <pc:spChg chg="mod">
          <ac:chgData name="Howard Zeng" userId="b3a49412108e13ba" providerId="LiveId" clId="{BCC94F81-CC70-406E-BFFC-3B9E7FA9D0DE}" dt="2023-11-30T19:47:57.375" v="943" actId="947"/>
          <ac:spMkLst>
            <pc:docMk/>
            <pc:sldMk cId="0" sldId="270"/>
            <ac:spMk id="10" creationId="{00000000-0000-0000-0000-000000000000}"/>
          </ac:spMkLst>
        </pc:spChg>
        <pc:spChg chg="mod">
          <ac:chgData name="Howard Zeng" userId="b3a49412108e13ba" providerId="LiveId" clId="{BCC94F81-CC70-406E-BFFC-3B9E7FA9D0DE}" dt="2023-11-30T19:47:57.376" v="945" actId="947"/>
          <ac:spMkLst>
            <pc:docMk/>
            <pc:sldMk cId="0" sldId="270"/>
            <ac:spMk id="17" creationId="{00000000-0000-0000-0000-000000000000}"/>
          </ac:spMkLst>
        </pc:spChg>
        <pc:spChg chg="mod">
          <ac:chgData name="Howard Zeng" userId="b3a49412108e13ba" providerId="LiveId" clId="{BCC94F81-CC70-406E-BFFC-3B9E7FA9D0DE}" dt="2023-11-30T19:47:57.377" v="947" actId="947"/>
          <ac:spMkLst>
            <pc:docMk/>
            <pc:sldMk cId="0" sldId="270"/>
            <ac:spMk id="25" creationId="{00000000-0000-0000-0000-000000000000}"/>
          </ac:spMkLst>
        </pc:spChg>
        <pc:spChg chg="mod">
          <ac:chgData name="Howard Zeng" userId="b3a49412108e13ba" providerId="LiveId" clId="{BCC94F81-CC70-406E-BFFC-3B9E7FA9D0DE}" dt="2023-11-30T19:47:57.378" v="949" actId="947"/>
          <ac:spMkLst>
            <pc:docMk/>
            <pc:sldMk cId="0" sldId="270"/>
            <ac:spMk id="26" creationId="{00000000-0000-0000-0000-000000000000}"/>
          </ac:spMkLst>
        </pc:spChg>
        <pc:spChg chg="mod">
          <ac:chgData name="Howard Zeng" userId="b3a49412108e13ba" providerId="LiveId" clId="{BCC94F81-CC70-406E-BFFC-3B9E7FA9D0DE}" dt="2023-11-30T19:47:57.380" v="951" actId="947"/>
          <ac:spMkLst>
            <pc:docMk/>
            <pc:sldMk cId="0" sldId="270"/>
            <ac:spMk id="28" creationId="{00000000-0000-0000-0000-000000000000}"/>
          </ac:spMkLst>
        </pc:spChg>
        <pc:spChg chg="mod">
          <ac:chgData name="Howard Zeng" userId="b3a49412108e13ba" providerId="LiveId" clId="{BCC94F81-CC70-406E-BFFC-3B9E7FA9D0DE}" dt="2023-11-30T19:47:57.382" v="953" actId="947"/>
          <ac:spMkLst>
            <pc:docMk/>
            <pc:sldMk cId="0" sldId="270"/>
            <ac:spMk id="31" creationId="{00000000-0000-0000-0000-000000000000}"/>
          </ac:spMkLst>
        </pc:spChg>
        <pc:spChg chg="mod">
          <ac:chgData name="Howard Zeng" userId="b3a49412108e13ba" providerId="LiveId" clId="{BCC94F81-CC70-406E-BFFC-3B9E7FA9D0DE}" dt="2023-11-30T19:47:57.385" v="955" actId="947"/>
          <ac:spMkLst>
            <pc:docMk/>
            <pc:sldMk cId="0" sldId="270"/>
            <ac:spMk id="40" creationId="{00000000-0000-0000-0000-000000000000}"/>
          </ac:spMkLst>
        </pc:spChg>
        <pc:spChg chg="mod">
          <ac:chgData name="Howard Zeng" userId="b3a49412108e13ba" providerId="LiveId" clId="{BCC94F81-CC70-406E-BFFC-3B9E7FA9D0DE}" dt="2023-11-30T19:47:57.385" v="957" actId="947"/>
          <ac:spMkLst>
            <pc:docMk/>
            <pc:sldMk cId="0" sldId="270"/>
            <ac:spMk id="47" creationId="{00000000-0000-0000-0000-000000000000}"/>
          </ac:spMkLst>
        </pc:spChg>
        <pc:spChg chg="mod">
          <ac:chgData name="Howard Zeng" userId="b3a49412108e13ba" providerId="LiveId" clId="{BCC94F81-CC70-406E-BFFC-3B9E7FA9D0DE}" dt="2023-11-30T19:47:57.387" v="959" actId="947"/>
          <ac:spMkLst>
            <pc:docMk/>
            <pc:sldMk cId="0" sldId="270"/>
            <ac:spMk id="51" creationId="{00000000-0000-0000-0000-000000000000}"/>
          </ac:spMkLst>
        </pc:spChg>
      </pc:sldChg>
      <pc:sldChg chg="addSp delSp modSp mod ord">
        <pc:chgData name="Howard Zeng" userId="b3a49412108e13ba" providerId="LiveId" clId="{BCC94F81-CC70-406E-BFFC-3B9E7FA9D0DE}" dt="2023-11-30T22:10:59.731" v="1209" actId="20577"/>
        <pc:sldMkLst>
          <pc:docMk/>
          <pc:sldMk cId="0" sldId="271"/>
        </pc:sldMkLst>
        <pc:spChg chg="mod">
          <ac:chgData name="Howard Zeng" userId="b3a49412108e13ba" providerId="LiveId" clId="{BCC94F81-CC70-406E-BFFC-3B9E7FA9D0DE}" dt="2023-11-30T19:48:27.088" v="1027"/>
          <ac:spMkLst>
            <pc:docMk/>
            <pc:sldMk cId="0" sldId="271"/>
            <ac:spMk id="2" creationId="{00000000-0000-0000-0000-000000000000}"/>
          </ac:spMkLst>
        </pc:spChg>
        <pc:spChg chg="add del">
          <ac:chgData name="Howard Zeng" userId="b3a49412108e13ba" providerId="LiveId" clId="{BCC94F81-CC70-406E-BFFC-3B9E7FA9D0DE}" dt="2023-11-30T18:51:49.763" v="617" actId="478"/>
          <ac:spMkLst>
            <pc:docMk/>
            <pc:sldMk cId="0" sldId="271"/>
            <ac:spMk id="3" creationId="{464F33A8-0024-E0E8-B5DC-85421C9D5D89}"/>
          </ac:spMkLst>
        </pc:spChg>
        <pc:spChg chg="add mod">
          <ac:chgData name="Howard Zeng" userId="b3a49412108e13ba" providerId="LiveId" clId="{BCC94F81-CC70-406E-BFFC-3B9E7FA9D0DE}" dt="2023-11-30T22:10:59.731" v="1209" actId="20577"/>
          <ac:spMkLst>
            <pc:docMk/>
            <pc:sldMk cId="0" sldId="271"/>
            <ac:spMk id="3" creationId="{EF5FA809-AFDC-74EF-AC91-3A01E65FFE73}"/>
          </ac:spMkLst>
        </pc:spChg>
        <pc:spChg chg="add del mod">
          <ac:chgData name="Howard Zeng" userId="b3a49412108e13ba" providerId="LiveId" clId="{BCC94F81-CC70-406E-BFFC-3B9E7FA9D0DE}" dt="2023-11-30T18:52:25.263" v="628" actId="478"/>
          <ac:spMkLst>
            <pc:docMk/>
            <pc:sldMk cId="0" sldId="271"/>
            <ac:spMk id="4" creationId="{C757E95A-C41E-1796-1570-82829494C51A}"/>
          </ac:spMkLst>
        </pc:spChg>
        <pc:picChg chg="add mod">
          <ac:chgData name="Howard Zeng" userId="b3a49412108e13ba" providerId="LiveId" clId="{BCC94F81-CC70-406E-BFFC-3B9E7FA9D0DE}" dt="2023-11-30T19:41:53.270" v="738" actId="207"/>
          <ac:picMkLst>
            <pc:docMk/>
            <pc:sldMk cId="0" sldId="271"/>
            <ac:picMk id="6" creationId="{91EEB40A-23A2-9933-1464-6EF3F7015BFA}"/>
          </ac:picMkLst>
        </pc:picChg>
        <pc:picChg chg="add mod">
          <ac:chgData name="Howard Zeng" userId="b3a49412108e13ba" providerId="LiveId" clId="{BCC94F81-CC70-406E-BFFC-3B9E7FA9D0DE}" dt="2023-11-30T19:41:59.313" v="739" actId="207"/>
          <ac:picMkLst>
            <pc:docMk/>
            <pc:sldMk cId="0" sldId="271"/>
            <ac:picMk id="7" creationId="{C1DB0470-5C95-F3FB-4C3E-285EA6A34F59}"/>
          </ac:picMkLst>
        </pc:picChg>
        <pc:picChg chg="add mod">
          <ac:chgData name="Howard Zeng" userId="b3a49412108e13ba" providerId="LiveId" clId="{BCC94F81-CC70-406E-BFFC-3B9E7FA9D0DE}" dt="2023-11-30T19:41:59.313" v="739" actId="207"/>
          <ac:picMkLst>
            <pc:docMk/>
            <pc:sldMk cId="0" sldId="271"/>
            <ac:picMk id="8" creationId="{0EA68419-0B78-A05D-808F-1842C8128366}"/>
          </ac:picMkLst>
        </pc:picChg>
        <pc:picChg chg="add mod">
          <ac:chgData name="Howard Zeng" userId="b3a49412108e13ba" providerId="LiveId" clId="{BCC94F81-CC70-406E-BFFC-3B9E7FA9D0DE}" dt="2023-11-30T19:41:59.313" v="739" actId="207"/>
          <ac:picMkLst>
            <pc:docMk/>
            <pc:sldMk cId="0" sldId="271"/>
            <ac:picMk id="9" creationId="{4708578B-C36F-BAD7-CB93-5110B78A877A}"/>
          </ac:picMkLst>
        </pc:picChg>
        <pc:picChg chg="add mod">
          <ac:chgData name="Howard Zeng" userId="b3a49412108e13ba" providerId="LiveId" clId="{BCC94F81-CC70-406E-BFFC-3B9E7FA9D0DE}" dt="2023-11-30T19:41:59.313" v="739" actId="207"/>
          <ac:picMkLst>
            <pc:docMk/>
            <pc:sldMk cId="0" sldId="271"/>
            <ac:picMk id="10" creationId="{8399CB46-426F-0E28-C0B1-CA31A64EAC66}"/>
          </ac:picMkLst>
        </pc:picChg>
        <pc:picChg chg="mod">
          <ac:chgData name="Howard Zeng" userId="b3a49412108e13ba" providerId="LiveId" clId="{BCC94F81-CC70-406E-BFFC-3B9E7FA9D0DE}" dt="2023-11-30T19:48:27.088" v="1027"/>
          <ac:picMkLst>
            <pc:docMk/>
            <pc:sldMk cId="0" sldId="271"/>
            <ac:picMk id="11" creationId="{00000000-0000-0000-0000-000000000000}"/>
          </ac:picMkLst>
        </pc:picChg>
        <pc:picChg chg="add mod">
          <ac:chgData name="Howard Zeng" userId="b3a49412108e13ba" providerId="LiveId" clId="{BCC94F81-CC70-406E-BFFC-3B9E7FA9D0DE}" dt="2023-11-30T19:41:59.313" v="739" actId="207"/>
          <ac:picMkLst>
            <pc:docMk/>
            <pc:sldMk cId="0" sldId="271"/>
            <ac:picMk id="12" creationId="{0F9F023C-D53B-AAE1-5F57-15CAEDB91C03}"/>
          </ac:picMkLst>
        </pc:picChg>
      </pc:sldChg>
      <pc:sldChg chg="addSp delSp modSp del mod delDesignElem">
        <pc:chgData name="Howard Zeng" userId="b3a49412108e13ba" providerId="LiveId" clId="{BCC94F81-CC70-406E-BFFC-3B9E7FA9D0DE}" dt="2023-11-30T19:48:39.088" v="1030" actId="47"/>
        <pc:sldMkLst>
          <pc:docMk/>
          <pc:sldMk cId="0" sldId="282"/>
        </pc:sldMkLst>
        <pc:spChg chg="mod">
          <ac:chgData name="Howard Zeng" userId="b3a49412108e13ba" providerId="LiveId" clId="{BCC94F81-CC70-406E-BFFC-3B9E7FA9D0DE}" dt="2023-11-30T19:47:57.476" v="969" actId="947"/>
          <ac:spMkLst>
            <pc:docMk/>
            <pc:sldMk cId="0" sldId="282"/>
            <ac:spMk id="2" creationId="{00000000-0000-0000-0000-000000000000}"/>
          </ac:spMkLst>
        </pc:spChg>
        <pc:spChg chg="add del">
          <ac:chgData name="Howard Zeng" userId="b3a49412108e13ba" providerId="LiveId" clId="{BCC94F81-CC70-406E-BFFC-3B9E7FA9D0DE}" dt="2023-11-30T19:48:27.088" v="1027"/>
          <ac:spMkLst>
            <pc:docMk/>
            <pc:sldMk cId="0" sldId="282"/>
            <ac:spMk id="10" creationId="{D9A7F3BF-8763-4074-AD77-92790AF314D1}"/>
          </ac:spMkLst>
        </pc:spChg>
        <pc:grpChg chg="add del">
          <ac:chgData name="Howard Zeng" userId="b3a49412108e13ba" providerId="LiveId" clId="{BCC94F81-CC70-406E-BFFC-3B9E7FA9D0DE}" dt="2023-11-30T19:48:27.088" v="1027"/>
          <ac:grpSpMkLst>
            <pc:docMk/>
            <pc:sldMk cId="0" sldId="282"/>
            <ac:grpSpMk id="12" creationId="{7A9648D6-B41B-42D0-A817-AE2607B0B5B8}"/>
          </ac:grpSpMkLst>
        </pc:grpChg>
        <pc:graphicFrameChg chg="add del modGraphic">
          <ac:chgData name="Howard Zeng" userId="b3a49412108e13ba" providerId="LiveId" clId="{BCC94F81-CC70-406E-BFFC-3B9E7FA9D0DE}" dt="2023-11-30T19:47:57.489" v="999" actId="947"/>
          <ac:graphicFrameMkLst>
            <pc:docMk/>
            <pc:sldMk cId="0" sldId="282"/>
            <ac:graphicFrameMk id="5" creationId="{00000000-0000-0000-0000-000000000000}"/>
          </ac:graphicFrameMkLst>
        </pc:graphicFrameChg>
        <pc:cxnChg chg="add del">
          <ac:chgData name="Howard Zeng" userId="b3a49412108e13ba" providerId="LiveId" clId="{BCC94F81-CC70-406E-BFFC-3B9E7FA9D0DE}" dt="2023-11-30T19:48:27.088" v="1027"/>
          <ac:cxnSpMkLst>
            <pc:docMk/>
            <pc:sldMk cId="0" sldId="282"/>
            <ac:cxnSpMk id="17" creationId="{C49DA8F6-BCC1-4447-B54C-57856834B94B}"/>
          </ac:cxnSpMkLst>
        </pc:cxnChg>
      </pc:sldChg>
      <pc:sldChg chg="addSp delSp modSp del mod setBg modClrScheme chgLayout">
        <pc:chgData name="Howard Zeng" userId="b3a49412108e13ba" providerId="LiveId" clId="{BCC94F81-CC70-406E-BFFC-3B9E7FA9D0DE}" dt="2023-11-30T19:49:00.481" v="1039" actId="2696"/>
        <pc:sldMkLst>
          <pc:docMk/>
          <pc:sldMk cId="0" sldId="283"/>
        </pc:sldMkLst>
        <pc:spChg chg="mod ord">
          <ac:chgData name="Howard Zeng" userId="b3a49412108e13ba" providerId="LiveId" clId="{BCC94F81-CC70-406E-BFFC-3B9E7FA9D0DE}" dt="2023-11-30T19:48:27.088" v="1027"/>
          <ac:spMkLst>
            <pc:docMk/>
            <pc:sldMk cId="0" sldId="283"/>
            <ac:spMk id="2" creationId="{00000000-0000-0000-0000-000000000000}"/>
          </ac:spMkLst>
        </pc:spChg>
        <pc:spChg chg="add mod">
          <ac:chgData name="Howard Zeng" userId="b3a49412108e13ba" providerId="LiveId" clId="{BCC94F81-CC70-406E-BFFC-3B9E7FA9D0DE}" dt="2023-11-30T19:48:45.852" v="1033" actId="21"/>
          <ac:spMkLst>
            <pc:docMk/>
            <pc:sldMk cId="0" sldId="283"/>
            <ac:spMk id="5" creationId="{21ECE8EF-9CE9-C73A-35EA-A5B1F558F60D}"/>
          </ac:spMkLst>
        </pc:spChg>
        <pc:picChg chg="add del mod">
          <ac:chgData name="Howard Zeng" userId="b3a49412108e13ba" providerId="LiveId" clId="{BCC94F81-CC70-406E-BFFC-3B9E7FA9D0DE}" dt="2023-11-30T19:48:45.852" v="1033" actId="21"/>
          <ac:picMkLst>
            <pc:docMk/>
            <pc:sldMk cId="0" sldId="283"/>
            <ac:picMk id="3" creationId="{601EAF47-F6D5-E1F9-AF7A-B0BD275021D3}"/>
          </ac:picMkLst>
        </pc:picChg>
        <pc:picChg chg="del mod ord">
          <ac:chgData name="Howard Zeng" userId="b3a49412108e13ba" providerId="LiveId" clId="{BCC94F81-CC70-406E-BFFC-3B9E7FA9D0DE}" dt="2023-11-30T19:48:45.852" v="1033" actId="21"/>
          <ac:picMkLst>
            <pc:docMk/>
            <pc:sldMk cId="0" sldId="283"/>
            <ac:picMk id="8" creationId="{00000000-0000-0000-0000-000000000000}"/>
          </ac:picMkLst>
        </pc:picChg>
      </pc:sldChg>
      <pc:sldChg chg="addSp delSp modSp del mod">
        <pc:chgData name="Howard Zeng" userId="b3a49412108e13ba" providerId="LiveId" clId="{BCC94F81-CC70-406E-BFFC-3B9E7FA9D0DE}" dt="2023-11-30T19:46:49.161" v="926" actId="2696"/>
        <pc:sldMkLst>
          <pc:docMk/>
          <pc:sldMk cId="0" sldId="284"/>
        </pc:sldMkLst>
        <pc:spChg chg="add mod">
          <ac:chgData name="Howard Zeng" userId="b3a49412108e13ba" providerId="LiveId" clId="{BCC94F81-CC70-406E-BFFC-3B9E7FA9D0DE}" dt="2023-11-30T19:45:40.310" v="905" actId="21"/>
          <ac:spMkLst>
            <pc:docMk/>
            <pc:sldMk cId="0" sldId="284"/>
            <ac:spMk id="4" creationId="{BC1DFD99-0B3D-4357-9ABD-B3ED164E675E}"/>
          </ac:spMkLst>
        </pc:spChg>
        <pc:picChg chg="del">
          <ac:chgData name="Howard Zeng" userId="b3a49412108e13ba" providerId="LiveId" clId="{BCC94F81-CC70-406E-BFFC-3B9E7FA9D0DE}" dt="2023-11-30T19:45:40.310" v="905" actId="21"/>
          <ac:picMkLst>
            <pc:docMk/>
            <pc:sldMk cId="0" sldId="284"/>
            <ac:picMk id="7" creationId="{00000000-0000-0000-0000-000000000000}"/>
          </ac:picMkLst>
        </pc:picChg>
      </pc:sldChg>
      <pc:sldChg chg="addSp delSp modSp add del mod ord delDesignElem">
        <pc:chgData name="Howard Zeng" userId="b3a49412108e13ba" providerId="LiveId" clId="{BCC94F81-CC70-406E-BFFC-3B9E7FA9D0DE}" dt="2023-11-30T19:48:27.088" v="1027"/>
        <pc:sldMkLst>
          <pc:docMk/>
          <pc:sldMk cId="0" sldId="285"/>
        </pc:sldMkLst>
        <pc:spChg chg="mod">
          <ac:chgData name="Howard Zeng" userId="b3a49412108e13ba" providerId="LiveId" clId="{BCC94F81-CC70-406E-BFFC-3B9E7FA9D0DE}" dt="2023-11-30T19:47:57.407" v="961" actId="947"/>
          <ac:spMkLst>
            <pc:docMk/>
            <pc:sldMk cId="0" sldId="285"/>
            <ac:spMk id="2" creationId="{00000000-0000-0000-0000-000000000000}"/>
          </ac:spMkLst>
        </pc:spChg>
        <pc:spChg chg="add del mod">
          <ac:chgData name="Howard Zeng" userId="b3a49412108e13ba" providerId="LiveId" clId="{BCC94F81-CC70-406E-BFFC-3B9E7FA9D0DE}" dt="2023-11-30T19:03:01.446" v="658"/>
          <ac:spMkLst>
            <pc:docMk/>
            <pc:sldMk cId="0" sldId="285"/>
            <ac:spMk id="3" creationId="{4705C2FD-BE97-86B9-AC70-7DF281A48574}"/>
          </ac:spMkLst>
        </pc:spChg>
        <pc:spChg chg="add del mod">
          <ac:chgData name="Howard Zeng" userId="b3a49412108e13ba" providerId="LiveId" clId="{BCC94F81-CC70-406E-BFFC-3B9E7FA9D0DE}" dt="2023-11-30T19:05:04.200" v="669"/>
          <ac:spMkLst>
            <pc:docMk/>
            <pc:sldMk cId="0" sldId="285"/>
            <ac:spMk id="4" creationId="{415144DC-81A7-3973-BC3F-95CCBAC73F98}"/>
          </ac:spMkLst>
        </pc:spChg>
        <pc:spChg chg="add del mod">
          <ac:chgData name="Howard Zeng" userId="b3a49412108e13ba" providerId="LiveId" clId="{BCC94F81-CC70-406E-BFFC-3B9E7FA9D0DE}" dt="2023-11-30T19:04:52.556" v="663" actId="478"/>
          <ac:spMkLst>
            <pc:docMk/>
            <pc:sldMk cId="0" sldId="285"/>
            <ac:spMk id="8" creationId="{170C6F12-BA3C-BEC9-3E08-CD9183E25FF7}"/>
          </ac:spMkLst>
        </pc:spChg>
        <pc:spChg chg="add del">
          <ac:chgData name="Howard Zeng" userId="b3a49412108e13ba" providerId="LiveId" clId="{BCC94F81-CC70-406E-BFFC-3B9E7FA9D0DE}" dt="2023-11-30T19:04:52.188" v="662"/>
          <ac:spMkLst>
            <pc:docMk/>
            <pc:sldMk cId="0" sldId="285"/>
            <ac:spMk id="9" creationId="{E332020D-F798-F80A-7172-86B40B5D5727}"/>
          </ac:spMkLst>
        </pc:spChg>
        <pc:spChg chg="del">
          <ac:chgData name="Howard Zeng" userId="b3a49412108e13ba" providerId="LiveId" clId="{BCC94F81-CC70-406E-BFFC-3B9E7FA9D0DE}" dt="2023-11-30T19:02:59.919" v="657"/>
          <ac:spMkLst>
            <pc:docMk/>
            <pc:sldMk cId="0" sldId="285"/>
            <ac:spMk id="10" creationId="{C49E562B-3C90-77FA-A75B-0B1AD8534FD4}"/>
          </ac:spMkLst>
        </pc:spChg>
        <pc:spChg chg="add del mod">
          <ac:chgData name="Howard Zeng" userId="b3a49412108e13ba" providerId="LiveId" clId="{BCC94F81-CC70-406E-BFFC-3B9E7FA9D0DE}" dt="2023-11-30T19:04:54.300" v="666"/>
          <ac:spMkLst>
            <pc:docMk/>
            <pc:sldMk cId="0" sldId="285"/>
            <ac:spMk id="11" creationId="{14D50C91-7712-D716-6BC2-A68856E63ABA}"/>
          </ac:spMkLst>
        </pc:spChg>
        <pc:spChg chg="add del mod">
          <ac:chgData name="Howard Zeng" userId="b3a49412108e13ba" providerId="LiveId" clId="{BCC94F81-CC70-406E-BFFC-3B9E7FA9D0DE}" dt="2023-11-30T19:04:57.509" v="668"/>
          <ac:spMkLst>
            <pc:docMk/>
            <pc:sldMk cId="0" sldId="285"/>
            <ac:spMk id="12" creationId="{21BBB202-2F7D-7D26-2D96-FC3C6B07AE83}"/>
          </ac:spMkLst>
        </pc:spChg>
        <pc:spChg chg="add del">
          <ac:chgData name="Howard Zeng" userId="b3a49412108e13ba" providerId="LiveId" clId="{BCC94F81-CC70-406E-BFFC-3B9E7FA9D0DE}" dt="2023-11-30T19:48:27.088" v="1027"/>
          <ac:spMkLst>
            <pc:docMk/>
            <pc:sldMk cId="0" sldId="285"/>
            <ac:spMk id="13" creationId="{0288C6B4-AFC3-407F-A595-EFFD38D4CCAF}"/>
          </ac:spMkLst>
        </pc:spChg>
        <pc:spChg chg="add del">
          <ac:chgData name="Howard Zeng" userId="b3a49412108e13ba" providerId="LiveId" clId="{BCC94F81-CC70-406E-BFFC-3B9E7FA9D0DE}" dt="2023-11-30T19:48:27.088" v="1027"/>
          <ac:spMkLst>
            <pc:docMk/>
            <pc:sldMk cId="0" sldId="285"/>
            <ac:spMk id="15" creationId="{CF236821-17FE-429B-8D2C-08E13A64EA40}"/>
          </ac:spMkLst>
        </pc:spChg>
        <pc:spChg chg="add del">
          <ac:chgData name="Howard Zeng" userId="b3a49412108e13ba" providerId="LiveId" clId="{BCC94F81-CC70-406E-BFFC-3B9E7FA9D0DE}" dt="2023-11-30T19:48:27.088" v="1027"/>
          <ac:spMkLst>
            <pc:docMk/>
            <pc:sldMk cId="0" sldId="285"/>
            <ac:spMk id="17" creationId="{C0BDBCD2-E081-43AB-9119-C55465E59757}"/>
          </ac:spMkLst>
        </pc:spChg>
        <pc:spChg chg="add del">
          <ac:chgData name="Howard Zeng" userId="b3a49412108e13ba" providerId="LiveId" clId="{BCC94F81-CC70-406E-BFFC-3B9E7FA9D0DE}" dt="2023-11-30T19:48:27.088" v="1027"/>
          <ac:spMkLst>
            <pc:docMk/>
            <pc:sldMk cId="0" sldId="285"/>
            <ac:spMk id="19" creationId="{98E79BE4-34FE-485A-98A5-92CE8F7C4743}"/>
          </ac:spMkLst>
        </pc:spChg>
        <pc:spChg chg="add del">
          <ac:chgData name="Howard Zeng" userId="b3a49412108e13ba" providerId="LiveId" clId="{BCC94F81-CC70-406E-BFFC-3B9E7FA9D0DE}" dt="2023-11-30T19:48:27.088" v="1027"/>
          <ac:spMkLst>
            <pc:docMk/>
            <pc:sldMk cId="0" sldId="285"/>
            <ac:spMk id="21" creationId="{7A5F0580-5EE9-419F-96EE-B6529EF6E7D0}"/>
          </ac:spMkLst>
        </pc:spChg>
        <pc:picChg chg="mod">
          <ac:chgData name="Howard Zeng" userId="b3a49412108e13ba" providerId="LiveId" clId="{BCC94F81-CC70-406E-BFFC-3B9E7FA9D0DE}" dt="2023-11-30T19:06:26.167" v="671" actId="1076"/>
          <ac:picMkLst>
            <pc:docMk/>
            <pc:sldMk cId="0" sldId="285"/>
            <ac:picMk id="6" creationId="{00000000-0000-0000-0000-000000000000}"/>
          </ac:picMkLst>
        </pc:picChg>
        <pc:picChg chg="add del mod">
          <ac:chgData name="Howard Zeng" userId="b3a49412108e13ba" providerId="LiveId" clId="{BCC94F81-CC70-406E-BFFC-3B9E7FA9D0DE}" dt="2023-11-30T19:04:53.005" v="664"/>
          <ac:picMkLst>
            <pc:docMk/>
            <pc:sldMk cId="0" sldId="285"/>
            <ac:picMk id="7" creationId="{02431719-33F6-351F-5670-BD93D47A8245}"/>
          </ac:picMkLst>
        </pc:picChg>
        <pc:picChg chg="add mod">
          <ac:chgData name="Howard Zeng" userId="b3a49412108e13ba" providerId="LiveId" clId="{BCC94F81-CC70-406E-BFFC-3B9E7FA9D0DE}" dt="2023-11-30T19:05:04.200" v="669"/>
          <ac:picMkLst>
            <pc:docMk/>
            <pc:sldMk cId="0" sldId="285"/>
            <ac:picMk id="16" creationId="{C0D388A2-8F50-C8C6-A584-38A2265B7BA5}"/>
          </ac:picMkLst>
        </pc:picChg>
      </pc:sldChg>
      <pc:sldChg chg="delSp modSp add mod setBg delDesignElem">
        <pc:chgData name="Howard Zeng" userId="b3a49412108e13ba" providerId="LiveId" clId="{BCC94F81-CC70-406E-BFFC-3B9E7FA9D0DE}" dt="2023-11-30T21:58:14.394" v="1200" actId="255"/>
        <pc:sldMkLst>
          <pc:docMk/>
          <pc:sldMk cId="480017543" sldId="286"/>
        </pc:sldMkLst>
        <pc:spChg chg="mod">
          <ac:chgData name="Howard Zeng" userId="b3a49412108e13ba" providerId="LiveId" clId="{BCC94F81-CC70-406E-BFFC-3B9E7FA9D0DE}" dt="2023-11-30T21:58:14.394" v="1200" actId="255"/>
          <ac:spMkLst>
            <pc:docMk/>
            <pc:sldMk cId="480017543" sldId="286"/>
            <ac:spMk id="2" creationId="{00000000-0000-0000-0000-000000000000}"/>
          </ac:spMkLst>
        </pc:spChg>
        <pc:spChg chg="del">
          <ac:chgData name="Howard Zeng" userId="b3a49412108e13ba" providerId="LiveId" clId="{BCC94F81-CC70-406E-BFFC-3B9E7FA9D0DE}" dt="2023-11-30T19:48:29.630" v="1029"/>
          <ac:spMkLst>
            <pc:docMk/>
            <pc:sldMk cId="480017543" sldId="286"/>
            <ac:spMk id="10" creationId="{D9A7F3BF-8763-4074-AD77-92790AF314D1}"/>
          </ac:spMkLst>
        </pc:spChg>
        <pc:grpChg chg="del">
          <ac:chgData name="Howard Zeng" userId="b3a49412108e13ba" providerId="LiveId" clId="{BCC94F81-CC70-406E-BFFC-3B9E7FA9D0DE}" dt="2023-11-30T19:48:29.630" v="1029"/>
          <ac:grpSpMkLst>
            <pc:docMk/>
            <pc:sldMk cId="480017543" sldId="286"/>
            <ac:grpSpMk id="12" creationId="{7A9648D6-B41B-42D0-A817-AE2607B0B5B8}"/>
          </ac:grpSpMkLst>
        </pc:grpChg>
        <pc:cxnChg chg="del">
          <ac:chgData name="Howard Zeng" userId="b3a49412108e13ba" providerId="LiveId" clId="{BCC94F81-CC70-406E-BFFC-3B9E7FA9D0DE}" dt="2023-11-30T19:48:29.630" v="1029"/>
          <ac:cxnSpMkLst>
            <pc:docMk/>
            <pc:sldMk cId="480017543" sldId="286"/>
            <ac:cxnSpMk id="17" creationId="{C49DA8F6-BCC1-4447-B54C-57856834B94B}"/>
          </ac:cxnSpMkLst>
        </pc:cxnChg>
      </pc:sldChg>
      <pc:sldChg chg="add del setBg">
        <pc:chgData name="Howard Zeng" userId="b3a49412108e13ba" providerId="LiveId" clId="{BCC94F81-CC70-406E-BFFC-3B9E7FA9D0DE}" dt="2023-11-30T19:48:20.527" v="1024"/>
        <pc:sldMkLst>
          <pc:docMk/>
          <pc:sldMk cId="923324377" sldId="286"/>
        </pc:sldMkLst>
      </pc:sldChg>
      <pc:sldChg chg="addSp delSp modSp add mod">
        <pc:chgData name="Howard Zeng" userId="b3a49412108e13ba" providerId="LiveId" clId="{BCC94F81-CC70-406E-BFFC-3B9E7FA9D0DE}" dt="2023-11-30T21:58:11.034" v="1199" actId="1076"/>
        <pc:sldMkLst>
          <pc:docMk/>
          <pc:sldMk cId="1223311941" sldId="287"/>
        </pc:sldMkLst>
        <pc:spChg chg="mod">
          <ac:chgData name="Howard Zeng" userId="b3a49412108e13ba" providerId="LiveId" clId="{BCC94F81-CC70-406E-BFFC-3B9E7FA9D0DE}" dt="2023-11-30T21:58:11.034" v="1199" actId="1076"/>
          <ac:spMkLst>
            <pc:docMk/>
            <pc:sldMk cId="1223311941" sldId="287"/>
            <ac:spMk id="2" creationId="{00000000-0000-0000-0000-000000000000}"/>
          </ac:spMkLst>
        </pc:spChg>
        <pc:graphicFrameChg chg="del">
          <ac:chgData name="Howard Zeng" userId="b3a49412108e13ba" providerId="LiveId" clId="{BCC94F81-CC70-406E-BFFC-3B9E7FA9D0DE}" dt="2023-11-30T19:48:48.677" v="1035" actId="478"/>
          <ac:graphicFrameMkLst>
            <pc:docMk/>
            <pc:sldMk cId="1223311941" sldId="287"/>
            <ac:graphicFrameMk id="5" creationId="{00000000-0000-0000-0000-000000000000}"/>
          </ac:graphicFrameMkLst>
        </pc:graphicFrameChg>
        <pc:picChg chg="add mod">
          <ac:chgData name="Howard Zeng" userId="b3a49412108e13ba" providerId="LiveId" clId="{BCC94F81-CC70-406E-BFFC-3B9E7FA9D0DE}" dt="2023-11-30T19:48:49.489" v="1036"/>
          <ac:picMkLst>
            <pc:docMk/>
            <pc:sldMk cId="1223311941" sldId="287"/>
            <ac:picMk id="3" creationId="{865287E7-C6F6-64E8-D1F2-4A561BD661F0}"/>
          </ac:picMkLst>
        </pc:picChg>
        <pc:picChg chg="del">
          <ac:chgData name="Howard Zeng" userId="b3a49412108e13ba" providerId="LiveId" clId="{BCC94F81-CC70-406E-BFFC-3B9E7FA9D0DE}" dt="2023-11-30T19:48:46.785" v="1034" actId="478"/>
          <ac:picMkLst>
            <pc:docMk/>
            <pc:sldMk cId="1223311941" sldId="287"/>
            <ac:picMk id="4" creationId="{00000000-0000-0000-0000-000000000000}"/>
          </ac:picMkLst>
        </pc:picChg>
        <pc:picChg chg="add mod">
          <ac:chgData name="Howard Zeng" userId="b3a49412108e13ba" providerId="LiveId" clId="{BCC94F81-CC70-406E-BFFC-3B9E7FA9D0DE}" dt="2023-11-30T19:48:49.489" v="1036"/>
          <ac:picMkLst>
            <pc:docMk/>
            <pc:sldMk cId="1223311941" sldId="287"/>
            <ac:picMk id="6" creationId="{83EFD0EB-AE55-537E-728F-0484E008CDA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en.wikipedia.org/wiki/GameStop_short_squeeze"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hyperlink" Target="https://en.wikipedia.org/wiki/GameStop_short_squeeze" TargetMode="External"/><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B7D9526-8969-45C8-A28F-93400082D770}" type="doc">
      <dgm:prSet loTypeId="urn:microsoft.com/office/officeart/2018/2/layout/IconVerticalSolidList" loCatId="icon" qsTypeId="urn:microsoft.com/office/officeart/2005/8/quickstyle/simple1#2" qsCatId="simple" csTypeId="urn:microsoft.com/office/officeart/2018/5/colors/Iconchunking_neutralbg_colorful1" csCatId="colorful" phldr="1"/>
      <dgm:spPr/>
      <dgm:t>
        <a:bodyPr/>
        <a:lstStyle/>
        <a:p>
          <a:endParaRPr lang="en-US"/>
        </a:p>
      </dgm:t>
    </dgm:pt>
    <dgm:pt modelId="{5FAE9542-ED2B-4FF2-A911-A23EE6F6DDC5}">
      <dgm:prSet/>
      <dgm:spPr/>
      <dgm:t>
        <a:bodyPr/>
        <a:lstStyle/>
        <a:p>
          <a:pPr>
            <a:lnSpc>
              <a:spcPct val="100000"/>
            </a:lnSpc>
          </a:pPr>
          <a:r>
            <a:rPr lang="en-US" altLang="zh-CN" dirty="0"/>
            <a:t>Implement </a:t>
          </a:r>
          <a:r>
            <a:rPr lang="en-US" altLang="zh-CN" b="1" dirty="0"/>
            <a:t>retail trader sentiment analysis</a:t>
          </a:r>
          <a:r>
            <a:rPr lang="en-US" altLang="zh-CN" dirty="0"/>
            <a:t> to assess market impact</a:t>
          </a:r>
          <a:endParaRPr lang="en-US" dirty="0"/>
        </a:p>
      </dgm:t>
    </dgm:pt>
    <dgm:pt modelId="{CCF74DE4-26C9-45A4-82E6-70A784D8BBD1}" type="sibTrans" cxnId="{EFF2ED75-E9AC-4B48-B3F2-5971B7523C4C}">
      <dgm:prSet/>
      <dgm:spPr/>
      <dgm:t>
        <a:bodyPr/>
        <a:lstStyle/>
        <a:p>
          <a:endParaRPr lang="en-US"/>
        </a:p>
      </dgm:t>
    </dgm:pt>
    <dgm:pt modelId="{DE52508F-1789-4A9F-9707-74924DD7E61E}" type="parTrans" cxnId="{EFF2ED75-E9AC-4B48-B3F2-5971B7523C4C}">
      <dgm:prSet/>
      <dgm:spPr/>
      <dgm:t>
        <a:bodyPr/>
        <a:lstStyle/>
        <a:p>
          <a:endParaRPr lang="en-US"/>
        </a:p>
      </dgm:t>
    </dgm:pt>
    <dgm:pt modelId="{88C642FE-E346-465D-8A5A-5936A457DAD1}">
      <dgm:prSet/>
      <dgm:spPr/>
      <dgm:t>
        <a:bodyPr/>
        <a:lstStyle/>
        <a:p>
          <a:pPr>
            <a:lnSpc>
              <a:spcPct val="100000"/>
            </a:lnSpc>
          </a:pPr>
          <a:r>
            <a:rPr lang="en-US" altLang="zh-CN" dirty="0"/>
            <a:t>Develop predictive models for </a:t>
          </a:r>
          <a:r>
            <a:rPr lang="en-US" altLang="zh-CN" b="1" dirty="0"/>
            <a:t>real-time detection of buy/sell signals</a:t>
          </a:r>
          <a:endParaRPr lang="en-US" b="1" dirty="0"/>
        </a:p>
      </dgm:t>
    </dgm:pt>
    <dgm:pt modelId="{D08D5768-2D24-4FAC-9191-477B38D6DA05}" type="sibTrans" cxnId="{25EB2A31-C459-4169-8C35-DCBF2915D844}">
      <dgm:prSet/>
      <dgm:spPr/>
      <dgm:t>
        <a:bodyPr/>
        <a:lstStyle/>
        <a:p>
          <a:endParaRPr lang="zh-CN" altLang="en-US"/>
        </a:p>
      </dgm:t>
    </dgm:pt>
    <dgm:pt modelId="{225578BC-3BD0-4294-9A40-2E77CEF91A4C}" type="parTrans" cxnId="{25EB2A31-C459-4169-8C35-DCBF2915D844}">
      <dgm:prSet/>
      <dgm:spPr/>
      <dgm:t>
        <a:bodyPr/>
        <a:lstStyle/>
        <a:p>
          <a:endParaRPr lang="zh-CN" altLang="en-US"/>
        </a:p>
      </dgm:t>
    </dgm:pt>
    <dgm:pt modelId="{09A38CE4-E368-4750-9444-162AFCA58891}" type="pres">
      <dgm:prSet presAssocID="{9B7D9526-8969-45C8-A28F-93400082D770}" presName="root" presStyleCnt="0">
        <dgm:presLayoutVars>
          <dgm:dir/>
          <dgm:resizeHandles val="exact"/>
        </dgm:presLayoutVars>
      </dgm:prSet>
      <dgm:spPr/>
    </dgm:pt>
    <dgm:pt modelId="{138E70F6-4640-4F3A-B755-CAE18243AC10}" type="pres">
      <dgm:prSet presAssocID="{5FAE9542-ED2B-4FF2-A911-A23EE6F6DDC5}" presName="compNode" presStyleCnt="0"/>
      <dgm:spPr/>
    </dgm:pt>
    <dgm:pt modelId="{E541CD7E-3771-4130-ACEF-6B941838B6F5}" type="pres">
      <dgm:prSet presAssocID="{5FAE9542-ED2B-4FF2-A911-A23EE6F6DDC5}" presName="bgRect" presStyleLbl="bgShp" presStyleIdx="0" presStyleCnt="2"/>
      <dgm:spPr/>
    </dgm:pt>
    <dgm:pt modelId="{10276274-7A25-420F-85AC-6F98D7C9368E}" type="pres">
      <dgm:prSet presAssocID="{5FAE9542-ED2B-4FF2-A911-A23EE6F6DD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9BC13FE3-8807-4DAD-93E9-386EFDB6E8A9}" type="pres">
      <dgm:prSet presAssocID="{5FAE9542-ED2B-4FF2-A911-A23EE6F6DDC5}" presName="spaceRect" presStyleCnt="0"/>
      <dgm:spPr/>
    </dgm:pt>
    <dgm:pt modelId="{C1D4B622-1C87-4F4A-B292-1823CF35D469}" type="pres">
      <dgm:prSet presAssocID="{5FAE9542-ED2B-4FF2-A911-A23EE6F6DDC5}" presName="parTx" presStyleLbl="revTx" presStyleIdx="0" presStyleCnt="2">
        <dgm:presLayoutVars>
          <dgm:chMax val="0"/>
          <dgm:chPref val="0"/>
        </dgm:presLayoutVars>
      </dgm:prSet>
      <dgm:spPr/>
    </dgm:pt>
    <dgm:pt modelId="{05E8CCB5-B0F0-4494-A3A6-7090E28C324F}" type="pres">
      <dgm:prSet presAssocID="{CCF74DE4-26C9-45A4-82E6-70A784D8BBD1}" presName="sibTrans" presStyleCnt="0"/>
      <dgm:spPr/>
    </dgm:pt>
    <dgm:pt modelId="{0E5FA596-D84E-44F0-8B7E-717B787DB8B8}" type="pres">
      <dgm:prSet presAssocID="{88C642FE-E346-465D-8A5A-5936A457DAD1}" presName="compNode" presStyleCnt="0"/>
      <dgm:spPr/>
    </dgm:pt>
    <dgm:pt modelId="{0B2EF1B2-1A9A-4AFF-9CC2-61C8648E5B3D}" type="pres">
      <dgm:prSet presAssocID="{88C642FE-E346-465D-8A5A-5936A457DAD1}" presName="bgRect" presStyleLbl="bgShp" presStyleIdx="1" presStyleCnt="2"/>
      <dgm:spPr/>
    </dgm:pt>
    <dgm:pt modelId="{BBA7B180-528C-4707-B0B2-F161985BCC72}" type="pres">
      <dgm:prSet presAssocID="{88C642FE-E346-465D-8A5A-5936A457DAD1}"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F1E764C-A1A9-4F33-9C72-82CE25FEF60A}" type="pres">
      <dgm:prSet presAssocID="{88C642FE-E346-465D-8A5A-5936A457DAD1}" presName="spaceRect" presStyleCnt="0"/>
      <dgm:spPr/>
    </dgm:pt>
    <dgm:pt modelId="{49E5CB17-7B4C-41C2-9AE2-CF4B25E1B086}" type="pres">
      <dgm:prSet presAssocID="{88C642FE-E346-465D-8A5A-5936A457DAD1}" presName="parTx" presStyleLbl="revTx" presStyleIdx="1" presStyleCnt="2">
        <dgm:presLayoutVars>
          <dgm:chMax val="0"/>
          <dgm:chPref val="0"/>
        </dgm:presLayoutVars>
      </dgm:prSet>
      <dgm:spPr/>
    </dgm:pt>
  </dgm:ptLst>
  <dgm:cxnLst>
    <dgm:cxn modelId="{25EB2A31-C459-4169-8C35-DCBF2915D844}" srcId="{9B7D9526-8969-45C8-A28F-93400082D770}" destId="{88C642FE-E346-465D-8A5A-5936A457DAD1}" srcOrd="1" destOrd="0" parTransId="{225578BC-3BD0-4294-9A40-2E77CEF91A4C}" sibTransId="{D08D5768-2D24-4FAC-9191-477B38D6DA05}"/>
    <dgm:cxn modelId="{EFF2ED75-E9AC-4B48-B3F2-5971B7523C4C}" srcId="{9B7D9526-8969-45C8-A28F-93400082D770}" destId="{5FAE9542-ED2B-4FF2-A911-A23EE6F6DDC5}" srcOrd="0" destOrd="0" parTransId="{DE52508F-1789-4A9F-9707-74924DD7E61E}" sibTransId="{CCF74DE4-26C9-45A4-82E6-70A784D8BBD1}"/>
    <dgm:cxn modelId="{D6909B59-9DF0-4AC9-8F1E-2F5A847EACF5}" type="presOf" srcId="{5FAE9542-ED2B-4FF2-A911-A23EE6F6DDC5}" destId="{C1D4B622-1C87-4F4A-B292-1823CF35D469}" srcOrd="0" destOrd="0" presId="urn:microsoft.com/office/officeart/2018/2/layout/IconVerticalSolidList"/>
    <dgm:cxn modelId="{E54609CB-887B-458F-8EDB-69EFD94E71B3}" type="presOf" srcId="{9B7D9526-8969-45C8-A28F-93400082D770}" destId="{09A38CE4-E368-4750-9444-162AFCA58891}" srcOrd="0" destOrd="0" presId="urn:microsoft.com/office/officeart/2018/2/layout/IconVerticalSolidList"/>
    <dgm:cxn modelId="{581AE8EA-7938-4859-B13F-3775F4EDC174}" type="presOf" srcId="{88C642FE-E346-465D-8A5A-5936A457DAD1}" destId="{49E5CB17-7B4C-41C2-9AE2-CF4B25E1B086}" srcOrd="0" destOrd="0" presId="urn:microsoft.com/office/officeart/2018/2/layout/IconVerticalSolidList"/>
    <dgm:cxn modelId="{01E5AEB6-33FA-407E-8B66-B1D216753DA2}" type="presParOf" srcId="{09A38CE4-E368-4750-9444-162AFCA58891}" destId="{138E70F6-4640-4F3A-B755-CAE18243AC10}" srcOrd="0" destOrd="0" presId="urn:microsoft.com/office/officeart/2018/2/layout/IconVerticalSolidList"/>
    <dgm:cxn modelId="{2AB88DC9-C783-4CFF-B99A-C3DA66A12973}" type="presParOf" srcId="{138E70F6-4640-4F3A-B755-CAE18243AC10}" destId="{E541CD7E-3771-4130-ACEF-6B941838B6F5}" srcOrd="0" destOrd="0" presId="urn:microsoft.com/office/officeart/2018/2/layout/IconVerticalSolidList"/>
    <dgm:cxn modelId="{C22E7B9D-863F-4A61-8492-613465A79AC1}" type="presParOf" srcId="{138E70F6-4640-4F3A-B755-CAE18243AC10}" destId="{10276274-7A25-420F-85AC-6F98D7C9368E}" srcOrd="1" destOrd="0" presId="urn:microsoft.com/office/officeart/2018/2/layout/IconVerticalSolidList"/>
    <dgm:cxn modelId="{E853B994-59A5-46A3-8622-0FA4C127DCD4}" type="presParOf" srcId="{138E70F6-4640-4F3A-B755-CAE18243AC10}" destId="{9BC13FE3-8807-4DAD-93E9-386EFDB6E8A9}" srcOrd="2" destOrd="0" presId="urn:microsoft.com/office/officeart/2018/2/layout/IconVerticalSolidList"/>
    <dgm:cxn modelId="{6B155BBF-1BF8-42D4-996F-AD0C73C696B4}" type="presParOf" srcId="{138E70F6-4640-4F3A-B755-CAE18243AC10}" destId="{C1D4B622-1C87-4F4A-B292-1823CF35D469}" srcOrd="3" destOrd="0" presId="urn:microsoft.com/office/officeart/2018/2/layout/IconVerticalSolidList"/>
    <dgm:cxn modelId="{4858E5DB-177F-440C-9D4F-BF0155B4DA2F}" type="presParOf" srcId="{09A38CE4-E368-4750-9444-162AFCA58891}" destId="{05E8CCB5-B0F0-4494-A3A6-7090E28C324F}" srcOrd="1" destOrd="0" presId="urn:microsoft.com/office/officeart/2018/2/layout/IconVerticalSolidList"/>
    <dgm:cxn modelId="{CF0BA6FC-A166-4E41-939C-FD4375C37175}" type="presParOf" srcId="{09A38CE4-E368-4750-9444-162AFCA58891}" destId="{0E5FA596-D84E-44F0-8B7E-717B787DB8B8}" srcOrd="2" destOrd="0" presId="urn:microsoft.com/office/officeart/2018/2/layout/IconVerticalSolidList"/>
    <dgm:cxn modelId="{A28F278F-8BE7-42DE-A537-7FCB39C830FB}" type="presParOf" srcId="{0E5FA596-D84E-44F0-8B7E-717B787DB8B8}" destId="{0B2EF1B2-1A9A-4AFF-9CC2-61C8648E5B3D}" srcOrd="0" destOrd="0" presId="urn:microsoft.com/office/officeart/2018/2/layout/IconVerticalSolidList"/>
    <dgm:cxn modelId="{069916D7-3B9D-4F72-BA55-81B1CDC91D15}" type="presParOf" srcId="{0E5FA596-D84E-44F0-8B7E-717B787DB8B8}" destId="{BBA7B180-528C-4707-B0B2-F161985BCC72}" srcOrd="1" destOrd="0" presId="urn:microsoft.com/office/officeart/2018/2/layout/IconVerticalSolidList"/>
    <dgm:cxn modelId="{3A953208-28F6-44B8-BC3E-D0A8A6B2DEE0}" type="presParOf" srcId="{0E5FA596-D84E-44F0-8B7E-717B787DB8B8}" destId="{BF1E764C-A1A9-4F33-9C72-82CE25FEF60A}" srcOrd="2" destOrd="0" presId="urn:microsoft.com/office/officeart/2018/2/layout/IconVerticalSolidList"/>
    <dgm:cxn modelId="{60C9A927-5331-4174-BE65-62D6DB1AA7D1}" type="presParOf" srcId="{0E5FA596-D84E-44F0-8B7E-717B787DB8B8}" destId="{49E5CB17-7B4C-41C2-9AE2-CF4B25E1B086}"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27001-992F-4888-9910-06FC10A60E8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DF96F64-2925-452F-A853-2C610DC35E08}">
      <dgm:prSet/>
      <dgm:spPr/>
      <dgm:t>
        <a:bodyPr/>
        <a:lstStyle/>
        <a:p>
          <a:pPr>
            <a:lnSpc>
              <a:spcPct val="100000"/>
            </a:lnSpc>
            <a:defRPr b="1"/>
          </a:pPr>
          <a:r>
            <a:rPr lang="en-US" dirty="0"/>
            <a:t>Digitization of trading platforms</a:t>
          </a:r>
        </a:p>
      </dgm:t>
    </dgm:pt>
    <dgm:pt modelId="{D5F47617-1A68-4906-BF89-CB3EFD9F9FF6}" type="parTrans" cxnId="{A4DA3AFE-8A60-445E-90E2-A4734EE15657}">
      <dgm:prSet/>
      <dgm:spPr/>
      <dgm:t>
        <a:bodyPr/>
        <a:lstStyle/>
        <a:p>
          <a:endParaRPr lang="en-US"/>
        </a:p>
      </dgm:t>
    </dgm:pt>
    <dgm:pt modelId="{544EA505-36FB-4A68-A9EF-4B3F4F564DE5}" type="sibTrans" cxnId="{A4DA3AFE-8A60-445E-90E2-A4734EE15657}">
      <dgm:prSet/>
      <dgm:spPr/>
      <dgm:t>
        <a:bodyPr/>
        <a:lstStyle/>
        <a:p>
          <a:endParaRPr lang="en-US"/>
        </a:p>
      </dgm:t>
    </dgm:pt>
    <dgm:pt modelId="{50EFC24A-3274-4661-94F6-D4E8EBD31390}">
      <dgm:prSet/>
      <dgm:spPr/>
      <dgm:t>
        <a:bodyPr/>
        <a:lstStyle/>
        <a:p>
          <a:pPr>
            <a:lnSpc>
              <a:spcPct val="100000"/>
            </a:lnSpc>
          </a:pPr>
          <a:r>
            <a:rPr lang="en-US"/>
            <a:t>The relentless rise of retail trading</a:t>
          </a:r>
        </a:p>
      </dgm:t>
    </dgm:pt>
    <dgm:pt modelId="{48C10ADD-32EA-466F-9765-78D34514A6B5}" type="parTrans" cxnId="{B776F199-BCAA-4B04-8EC1-664E17EE9A36}">
      <dgm:prSet/>
      <dgm:spPr/>
      <dgm:t>
        <a:bodyPr/>
        <a:lstStyle/>
        <a:p>
          <a:endParaRPr lang="en-US"/>
        </a:p>
      </dgm:t>
    </dgm:pt>
    <dgm:pt modelId="{C0769AFA-EB31-4CA3-BA82-3CBF9CFD426D}" type="sibTrans" cxnId="{B776F199-BCAA-4B04-8EC1-664E17EE9A36}">
      <dgm:prSet/>
      <dgm:spPr/>
      <dgm:t>
        <a:bodyPr/>
        <a:lstStyle/>
        <a:p>
          <a:endParaRPr lang="en-US"/>
        </a:p>
      </dgm:t>
    </dgm:pt>
    <dgm:pt modelId="{1AE48D69-CD4C-442B-99DF-6AF0B7371146}">
      <dgm:prSet/>
      <dgm:spPr/>
      <dgm:t>
        <a:bodyPr/>
        <a:lstStyle/>
        <a:p>
          <a:pPr>
            <a:lnSpc>
              <a:spcPct val="100000"/>
            </a:lnSpc>
          </a:pPr>
          <a:r>
            <a:rPr lang="en-US">
              <a:hlinkClick xmlns:r="http://schemas.openxmlformats.org/officeDocument/2006/relationships" r:id="rId1"/>
            </a:rPr>
            <a:t>GameStop short squeeze</a:t>
          </a:r>
          <a:endParaRPr lang="en-US"/>
        </a:p>
      </dgm:t>
    </dgm:pt>
    <dgm:pt modelId="{0018D07F-0743-43D5-A4A1-2B43449D6AE6}" type="parTrans" cxnId="{1E23675B-2196-4508-AC86-B6CDC120CF2C}">
      <dgm:prSet/>
      <dgm:spPr/>
      <dgm:t>
        <a:bodyPr/>
        <a:lstStyle/>
        <a:p>
          <a:endParaRPr lang="en-US"/>
        </a:p>
      </dgm:t>
    </dgm:pt>
    <dgm:pt modelId="{DE138FF9-0870-4D3D-8C25-A1ADD4EB1B60}" type="sibTrans" cxnId="{1E23675B-2196-4508-AC86-B6CDC120CF2C}">
      <dgm:prSet/>
      <dgm:spPr/>
      <dgm:t>
        <a:bodyPr/>
        <a:lstStyle/>
        <a:p>
          <a:endParaRPr lang="en-US"/>
        </a:p>
      </dgm:t>
    </dgm:pt>
    <dgm:pt modelId="{F7B592F3-5A0E-4E50-B465-E9CC03DE8C35}">
      <dgm:prSet/>
      <dgm:spPr/>
      <dgm:t>
        <a:bodyPr/>
        <a:lstStyle/>
        <a:p>
          <a:pPr>
            <a:lnSpc>
              <a:spcPct val="100000"/>
            </a:lnSpc>
            <a:defRPr b="1"/>
          </a:pPr>
          <a:r>
            <a:rPr lang="en-US"/>
            <a:t>Personal interest in Equity Trading</a:t>
          </a:r>
        </a:p>
      </dgm:t>
    </dgm:pt>
    <dgm:pt modelId="{DDC1EC74-0F98-4580-B027-456111C7FC77}" type="parTrans" cxnId="{2A120149-18AB-4F2A-8BBD-3E1156D8BC74}">
      <dgm:prSet/>
      <dgm:spPr/>
      <dgm:t>
        <a:bodyPr/>
        <a:lstStyle/>
        <a:p>
          <a:endParaRPr lang="en-US"/>
        </a:p>
      </dgm:t>
    </dgm:pt>
    <dgm:pt modelId="{D257BC13-EABE-4C8D-B9E5-5FFEB7FF7DBA}" type="sibTrans" cxnId="{2A120149-18AB-4F2A-8BBD-3E1156D8BC74}">
      <dgm:prSet/>
      <dgm:spPr/>
      <dgm:t>
        <a:bodyPr/>
        <a:lstStyle/>
        <a:p>
          <a:endParaRPr lang="en-US"/>
        </a:p>
      </dgm:t>
    </dgm:pt>
    <dgm:pt modelId="{CFC1660A-393A-4761-A2B3-FF52A3A1B74F}" type="pres">
      <dgm:prSet presAssocID="{7D027001-992F-4888-9910-06FC10A60E84}" presName="root" presStyleCnt="0">
        <dgm:presLayoutVars>
          <dgm:dir/>
          <dgm:resizeHandles val="exact"/>
        </dgm:presLayoutVars>
      </dgm:prSet>
      <dgm:spPr/>
    </dgm:pt>
    <dgm:pt modelId="{B1478F7E-DF2B-45EA-87B2-C4435523D88B}" type="pres">
      <dgm:prSet presAssocID="{CDF96F64-2925-452F-A853-2C610DC35E08}" presName="compNode" presStyleCnt="0"/>
      <dgm:spPr/>
    </dgm:pt>
    <dgm:pt modelId="{AA03EA54-D343-4E8C-899E-7A30A6815E3A}" type="pres">
      <dgm:prSet presAssocID="{CDF96F64-2925-452F-A853-2C610DC35E0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mart Phone"/>
        </a:ext>
      </dgm:extLst>
    </dgm:pt>
    <dgm:pt modelId="{745EA45F-8AE5-4889-8CFC-575316355FCB}" type="pres">
      <dgm:prSet presAssocID="{CDF96F64-2925-452F-A853-2C610DC35E08}" presName="iconSpace" presStyleCnt="0"/>
      <dgm:spPr/>
    </dgm:pt>
    <dgm:pt modelId="{FF1D014D-CFD1-4CF3-A566-12F64A9CFCB2}" type="pres">
      <dgm:prSet presAssocID="{CDF96F64-2925-452F-A853-2C610DC35E08}" presName="parTx" presStyleLbl="revTx" presStyleIdx="0" presStyleCnt="4">
        <dgm:presLayoutVars>
          <dgm:chMax val="0"/>
          <dgm:chPref val="0"/>
        </dgm:presLayoutVars>
      </dgm:prSet>
      <dgm:spPr/>
    </dgm:pt>
    <dgm:pt modelId="{07F67460-D1BA-47A2-A8BD-B0D8D8C835D0}" type="pres">
      <dgm:prSet presAssocID="{CDF96F64-2925-452F-A853-2C610DC35E08}" presName="txSpace" presStyleCnt="0"/>
      <dgm:spPr/>
    </dgm:pt>
    <dgm:pt modelId="{70BE63D0-6771-41B2-8869-DB68C8EF13CD}" type="pres">
      <dgm:prSet presAssocID="{CDF96F64-2925-452F-A853-2C610DC35E08}" presName="desTx" presStyleLbl="revTx" presStyleIdx="1" presStyleCnt="4">
        <dgm:presLayoutVars/>
      </dgm:prSet>
      <dgm:spPr/>
    </dgm:pt>
    <dgm:pt modelId="{2F20ADC1-D1FB-4958-B361-AB158830C27F}" type="pres">
      <dgm:prSet presAssocID="{544EA505-36FB-4A68-A9EF-4B3F4F564DE5}" presName="sibTrans" presStyleCnt="0"/>
      <dgm:spPr/>
    </dgm:pt>
    <dgm:pt modelId="{F4A17445-6D12-4733-8361-D47AB878A7DA}" type="pres">
      <dgm:prSet presAssocID="{F7B592F3-5A0E-4E50-B465-E9CC03DE8C35}" presName="compNode" presStyleCnt="0"/>
      <dgm:spPr/>
    </dgm:pt>
    <dgm:pt modelId="{A19CAC82-19E9-45A4-86EF-68832A2DCF66}" type="pres">
      <dgm:prSet presAssocID="{F7B592F3-5A0E-4E50-B465-E9CC03DE8C3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oney"/>
        </a:ext>
      </dgm:extLst>
    </dgm:pt>
    <dgm:pt modelId="{13C54C69-E933-489F-8180-112D807549F0}" type="pres">
      <dgm:prSet presAssocID="{F7B592F3-5A0E-4E50-B465-E9CC03DE8C35}" presName="iconSpace" presStyleCnt="0"/>
      <dgm:spPr/>
    </dgm:pt>
    <dgm:pt modelId="{4A6E92B9-FE19-404C-8DDA-96957746BAC8}" type="pres">
      <dgm:prSet presAssocID="{F7B592F3-5A0E-4E50-B465-E9CC03DE8C35}" presName="parTx" presStyleLbl="revTx" presStyleIdx="2" presStyleCnt="4">
        <dgm:presLayoutVars>
          <dgm:chMax val="0"/>
          <dgm:chPref val="0"/>
        </dgm:presLayoutVars>
      </dgm:prSet>
      <dgm:spPr/>
    </dgm:pt>
    <dgm:pt modelId="{7B627B1B-C44D-4117-B5D1-4035B4B9C80D}" type="pres">
      <dgm:prSet presAssocID="{F7B592F3-5A0E-4E50-B465-E9CC03DE8C35}" presName="txSpace" presStyleCnt="0"/>
      <dgm:spPr/>
    </dgm:pt>
    <dgm:pt modelId="{10FD0CD0-41FB-401A-8675-9D7E851566BB}" type="pres">
      <dgm:prSet presAssocID="{F7B592F3-5A0E-4E50-B465-E9CC03DE8C35}" presName="desTx" presStyleLbl="revTx" presStyleIdx="3" presStyleCnt="4">
        <dgm:presLayoutVars/>
      </dgm:prSet>
      <dgm:spPr/>
    </dgm:pt>
  </dgm:ptLst>
  <dgm:cxnLst>
    <dgm:cxn modelId="{764F5635-E8B0-48CD-918F-9E5891CFA467}" type="presOf" srcId="{1AE48D69-CD4C-442B-99DF-6AF0B7371146}" destId="{70BE63D0-6771-41B2-8869-DB68C8EF13CD}" srcOrd="0" destOrd="1" presId="urn:microsoft.com/office/officeart/2018/5/layout/CenteredIconLabelDescriptionList"/>
    <dgm:cxn modelId="{B75CA43B-9634-4B4C-B6EE-8E5DDC4B77C6}" type="presOf" srcId="{F7B592F3-5A0E-4E50-B465-E9CC03DE8C35}" destId="{4A6E92B9-FE19-404C-8DDA-96957746BAC8}" srcOrd="0" destOrd="0" presId="urn:microsoft.com/office/officeart/2018/5/layout/CenteredIconLabelDescriptionList"/>
    <dgm:cxn modelId="{1E23675B-2196-4508-AC86-B6CDC120CF2C}" srcId="{CDF96F64-2925-452F-A853-2C610DC35E08}" destId="{1AE48D69-CD4C-442B-99DF-6AF0B7371146}" srcOrd="1" destOrd="0" parTransId="{0018D07F-0743-43D5-A4A1-2B43449D6AE6}" sibTransId="{DE138FF9-0870-4D3D-8C25-A1ADD4EB1B60}"/>
    <dgm:cxn modelId="{FEA40E47-7A35-48A1-ABA3-B0DDF53DD04A}" type="presOf" srcId="{7D027001-992F-4888-9910-06FC10A60E84}" destId="{CFC1660A-393A-4761-A2B3-FF52A3A1B74F}" srcOrd="0" destOrd="0" presId="urn:microsoft.com/office/officeart/2018/5/layout/CenteredIconLabelDescriptionList"/>
    <dgm:cxn modelId="{F9127768-D97F-4542-BCCA-341C319B131D}" type="presOf" srcId="{CDF96F64-2925-452F-A853-2C610DC35E08}" destId="{FF1D014D-CFD1-4CF3-A566-12F64A9CFCB2}" srcOrd="0" destOrd="0" presId="urn:microsoft.com/office/officeart/2018/5/layout/CenteredIconLabelDescriptionList"/>
    <dgm:cxn modelId="{2A120149-18AB-4F2A-8BBD-3E1156D8BC74}" srcId="{7D027001-992F-4888-9910-06FC10A60E84}" destId="{F7B592F3-5A0E-4E50-B465-E9CC03DE8C35}" srcOrd="1" destOrd="0" parTransId="{DDC1EC74-0F98-4580-B027-456111C7FC77}" sibTransId="{D257BC13-EABE-4C8D-B9E5-5FFEB7FF7DBA}"/>
    <dgm:cxn modelId="{B776F199-BCAA-4B04-8EC1-664E17EE9A36}" srcId="{CDF96F64-2925-452F-A853-2C610DC35E08}" destId="{50EFC24A-3274-4661-94F6-D4E8EBD31390}" srcOrd="0" destOrd="0" parTransId="{48C10ADD-32EA-466F-9765-78D34514A6B5}" sibTransId="{C0769AFA-EB31-4CA3-BA82-3CBF9CFD426D}"/>
    <dgm:cxn modelId="{511816EC-DA2B-4925-9E83-6A1E70F68120}" type="presOf" srcId="{50EFC24A-3274-4661-94F6-D4E8EBD31390}" destId="{70BE63D0-6771-41B2-8869-DB68C8EF13CD}" srcOrd="0" destOrd="0" presId="urn:microsoft.com/office/officeart/2018/5/layout/CenteredIconLabelDescriptionList"/>
    <dgm:cxn modelId="{A4DA3AFE-8A60-445E-90E2-A4734EE15657}" srcId="{7D027001-992F-4888-9910-06FC10A60E84}" destId="{CDF96F64-2925-452F-A853-2C610DC35E08}" srcOrd="0" destOrd="0" parTransId="{D5F47617-1A68-4906-BF89-CB3EFD9F9FF6}" sibTransId="{544EA505-36FB-4A68-A9EF-4B3F4F564DE5}"/>
    <dgm:cxn modelId="{663C474C-5F4E-4DFD-A9EE-B18F6D6F01AD}" type="presParOf" srcId="{CFC1660A-393A-4761-A2B3-FF52A3A1B74F}" destId="{B1478F7E-DF2B-45EA-87B2-C4435523D88B}" srcOrd="0" destOrd="0" presId="urn:microsoft.com/office/officeart/2018/5/layout/CenteredIconLabelDescriptionList"/>
    <dgm:cxn modelId="{851EF964-58D1-4E6B-B58A-83253DC57467}" type="presParOf" srcId="{B1478F7E-DF2B-45EA-87B2-C4435523D88B}" destId="{AA03EA54-D343-4E8C-899E-7A30A6815E3A}" srcOrd="0" destOrd="0" presId="urn:microsoft.com/office/officeart/2018/5/layout/CenteredIconLabelDescriptionList"/>
    <dgm:cxn modelId="{BA2C42EF-F014-4FB8-BF76-A4762A8A76D2}" type="presParOf" srcId="{B1478F7E-DF2B-45EA-87B2-C4435523D88B}" destId="{745EA45F-8AE5-4889-8CFC-575316355FCB}" srcOrd="1" destOrd="0" presId="urn:microsoft.com/office/officeart/2018/5/layout/CenteredIconLabelDescriptionList"/>
    <dgm:cxn modelId="{32EC9886-B527-49C9-998A-09AE8BDF798A}" type="presParOf" srcId="{B1478F7E-DF2B-45EA-87B2-C4435523D88B}" destId="{FF1D014D-CFD1-4CF3-A566-12F64A9CFCB2}" srcOrd="2" destOrd="0" presId="urn:microsoft.com/office/officeart/2018/5/layout/CenteredIconLabelDescriptionList"/>
    <dgm:cxn modelId="{BCC902CF-78F5-4B5D-A494-D9A209BB7BF4}" type="presParOf" srcId="{B1478F7E-DF2B-45EA-87B2-C4435523D88B}" destId="{07F67460-D1BA-47A2-A8BD-B0D8D8C835D0}" srcOrd="3" destOrd="0" presId="urn:microsoft.com/office/officeart/2018/5/layout/CenteredIconLabelDescriptionList"/>
    <dgm:cxn modelId="{6D83DB1C-8964-490A-8949-1E1FCBF064C8}" type="presParOf" srcId="{B1478F7E-DF2B-45EA-87B2-C4435523D88B}" destId="{70BE63D0-6771-41B2-8869-DB68C8EF13CD}" srcOrd="4" destOrd="0" presId="urn:microsoft.com/office/officeart/2018/5/layout/CenteredIconLabelDescriptionList"/>
    <dgm:cxn modelId="{E9331650-EACF-4AE8-BBE2-36B2E8A2866E}" type="presParOf" srcId="{CFC1660A-393A-4761-A2B3-FF52A3A1B74F}" destId="{2F20ADC1-D1FB-4958-B361-AB158830C27F}" srcOrd="1" destOrd="0" presId="urn:microsoft.com/office/officeart/2018/5/layout/CenteredIconLabelDescriptionList"/>
    <dgm:cxn modelId="{D526BFD7-4F1B-4E77-9E7C-9FED1AD87F46}" type="presParOf" srcId="{CFC1660A-393A-4761-A2B3-FF52A3A1B74F}" destId="{F4A17445-6D12-4733-8361-D47AB878A7DA}" srcOrd="2" destOrd="0" presId="urn:microsoft.com/office/officeart/2018/5/layout/CenteredIconLabelDescriptionList"/>
    <dgm:cxn modelId="{F38B075F-BBAD-4EF2-B1C7-EDFA51583FBC}" type="presParOf" srcId="{F4A17445-6D12-4733-8361-D47AB878A7DA}" destId="{A19CAC82-19E9-45A4-86EF-68832A2DCF66}" srcOrd="0" destOrd="0" presId="urn:microsoft.com/office/officeart/2018/5/layout/CenteredIconLabelDescriptionList"/>
    <dgm:cxn modelId="{A15C8AF8-A851-49E1-BB39-F028E1DD9424}" type="presParOf" srcId="{F4A17445-6D12-4733-8361-D47AB878A7DA}" destId="{13C54C69-E933-489F-8180-112D807549F0}" srcOrd="1" destOrd="0" presId="urn:microsoft.com/office/officeart/2018/5/layout/CenteredIconLabelDescriptionList"/>
    <dgm:cxn modelId="{931CD049-4489-41FA-88BE-D15BF2013E8C}" type="presParOf" srcId="{F4A17445-6D12-4733-8361-D47AB878A7DA}" destId="{4A6E92B9-FE19-404C-8DDA-96957746BAC8}" srcOrd="2" destOrd="0" presId="urn:microsoft.com/office/officeart/2018/5/layout/CenteredIconLabelDescriptionList"/>
    <dgm:cxn modelId="{3D386C70-8E0C-4E24-A6C5-316610900F65}" type="presParOf" srcId="{F4A17445-6D12-4733-8361-D47AB878A7DA}" destId="{7B627B1B-C44D-4117-B5D1-4035B4B9C80D}" srcOrd="3" destOrd="0" presId="urn:microsoft.com/office/officeart/2018/5/layout/CenteredIconLabelDescriptionList"/>
    <dgm:cxn modelId="{B0A7FFD7-98D5-47D3-A247-FD596D258277}" type="presParOf" srcId="{F4A17445-6D12-4733-8361-D47AB878A7DA}" destId="{10FD0CD0-41FB-401A-8675-9D7E851566B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43521-B3F7-49EE-81E1-D337A8F26784}" type="doc">
      <dgm:prSet loTypeId="urn:microsoft.com/office/officeart/2005/8/layout/list1#1" loCatId="list" qsTypeId="urn:microsoft.com/office/officeart/2005/8/quickstyle/simple1#1" qsCatId="simple" csTypeId="urn:microsoft.com/office/officeart/2005/8/colors/colorful2#1" csCatId="colorful" phldr="1"/>
      <dgm:spPr/>
      <dgm:t>
        <a:bodyPr/>
        <a:lstStyle/>
        <a:p>
          <a:endParaRPr lang="en-US"/>
        </a:p>
      </dgm:t>
    </dgm:pt>
    <dgm:pt modelId="{94BED6AA-20B8-4B6D-98F6-C4CBC266E7C5}">
      <dgm:prSet/>
      <dgm:spPr/>
      <dgm:t>
        <a:bodyPr/>
        <a:lstStyle/>
        <a:p>
          <a:pPr>
            <a:lnSpc>
              <a:spcPct val="100000"/>
            </a:lnSpc>
          </a:pPr>
          <a:r>
            <a:rPr lang="en-US"/>
            <a:t>Similarities:</a:t>
          </a:r>
        </a:p>
      </dgm:t>
    </dgm:pt>
    <dgm:pt modelId="{F08C03AC-141C-4D97-B798-516B057347B1}" type="parTrans" cxnId="{C8A07820-9951-4941-9493-F5B694DC9DA7}">
      <dgm:prSet/>
      <dgm:spPr/>
      <dgm:t>
        <a:bodyPr/>
        <a:lstStyle/>
        <a:p>
          <a:endParaRPr lang="en-US"/>
        </a:p>
      </dgm:t>
    </dgm:pt>
    <dgm:pt modelId="{7863FAB8-13FA-4373-B70C-31396DC273A3}" type="sibTrans" cxnId="{C8A07820-9951-4941-9493-F5B694DC9DA7}">
      <dgm:prSet/>
      <dgm:spPr/>
      <dgm:t>
        <a:bodyPr/>
        <a:lstStyle/>
        <a:p>
          <a:endParaRPr lang="en-US"/>
        </a:p>
      </dgm:t>
    </dgm:pt>
    <dgm:pt modelId="{783B5F03-87CF-4C47-99D6-BE02033E20C9}">
      <dgm:prSet/>
      <dgm:spPr/>
      <dgm:t>
        <a:bodyPr/>
        <a:lstStyle/>
        <a:p>
          <a:pPr>
            <a:lnSpc>
              <a:spcPct val="100000"/>
            </a:lnSpc>
          </a:pPr>
          <a:r>
            <a:rPr lang="en-US" dirty="0"/>
            <a:t>Study the </a:t>
          </a:r>
          <a:r>
            <a:rPr lang="en-US" b="1" u="sng" dirty="0"/>
            <a:t>correlation</a:t>
          </a:r>
          <a:r>
            <a:rPr lang="en-US" dirty="0"/>
            <a:t> between stock market and retail traders’ sentiment</a:t>
          </a:r>
        </a:p>
      </dgm:t>
    </dgm:pt>
    <dgm:pt modelId="{03DB114C-C02F-4220-AB33-8315CD2D2602}" type="parTrans" cxnId="{17BED740-E256-498D-B562-80EB904E7FA0}">
      <dgm:prSet/>
      <dgm:spPr/>
      <dgm:t>
        <a:bodyPr/>
        <a:lstStyle/>
        <a:p>
          <a:endParaRPr lang="en-US"/>
        </a:p>
      </dgm:t>
    </dgm:pt>
    <dgm:pt modelId="{9C3AC8DC-0979-4B1D-9E9E-20557050AD00}" type="sibTrans" cxnId="{17BED740-E256-498D-B562-80EB904E7FA0}">
      <dgm:prSet/>
      <dgm:spPr/>
      <dgm:t>
        <a:bodyPr/>
        <a:lstStyle/>
        <a:p>
          <a:endParaRPr lang="en-US"/>
        </a:p>
      </dgm:t>
    </dgm:pt>
    <dgm:pt modelId="{99A02676-2CF9-4F9B-A2B2-E11AE5245397}">
      <dgm:prSet/>
      <dgm:spPr/>
      <dgm:t>
        <a:bodyPr/>
        <a:lstStyle/>
        <a:p>
          <a:pPr>
            <a:lnSpc>
              <a:spcPct val="100000"/>
            </a:lnSpc>
          </a:pPr>
          <a:r>
            <a:rPr lang="en-US" dirty="0"/>
            <a:t>Build models to </a:t>
          </a:r>
          <a:r>
            <a:rPr lang="en-US" b="1" u="sng" dirty="0"/>
            <a:t>predict</a:t>
          </a:r>
          <a:r>
            <a:rPr lang="en-US" dirty="0"/>
            <a:t> stock return</a:t>
          </a:r>
        </a:p>
      </dgm:t>
    </dgm:pt>
    <dgm:pt modelId="{659EBAA6-562F-4E5A-B382-BC0E7A90ABFB}" type="parTrans" cxnId="{09BA361F-3F0B-4FB9-9E6D-5D4CF6237DD0}">
      <dgm:prSet/>
      <dgm:spPr/>
      <dgm:t>
        <a:bodyPr/>
        <a:lstStyle/>
        <a:p>
          <a:endParaRPr lang="en-US"/>
        </a:p>
      </dgm:t>
    </dgm:pt>
    <dgm:pt modelId="{B343CCAC-49C9-4D2E-8A34-D2AF44FB800A}" type="sibTrans" cxnId="{09BA361F-3F0B-4FB9-9E6D-5D4CF6237DD0}">
      <dgm:prSet/>
      <dgm:spPr/>
      <dgm:t>
        <a:bodyPr/>
        <a:lstStyle/>
        <a:p>
          <a:endParaRPr lang="en-US"/>
        </a:p>
      </dgm:t>
    </dgm:pt>
    <dgm:pt modelId="{3B3F23A9-9368-4FF8-9628-011B9433666D}">
      <dgm:prSet/>
      <dgm:spPr/>
      <dgm:t>
        <a:bodyPr/>
        <a:lstStyle/>
        <a:p>
          <a:pPr>
            <a:lnSpc>
              <a:spcPct val="100000"/>
            </a:lnSpc>
          </a:pPr>
          <a:r>
            <a:rPr lang="en-US"/>
            <a:t>Uniqueness</a:t>
          </a:r>
        </a:p>
      </dgm:t>
    </dgm:pt>
    <dgm:pt modelId="{64C214AA-E8CD-46F1-945C-8FBA5C339EC7}" type="parTrans" cxnId="{88697ADF-E79E-4545-8C5B-6A3C96ABEA75}">
      <dgm:prSet/>
      <dgm:spPr/>
      <dgm:t>
        <a:bodyPr/>
        <a:lstStyle/>
        <a:p>
          <a:endParaRPr lang="en-US"/>
        </a:p>
      </dgm:t>
    </dgm:pt>
    <dgm:pt modelId="{C948E9B6-7EA6-45A9-BE7C-73FF13D76FA8}" type="sibTrans" cxnId="{88697ADF-E79E-4545-8C5B-6A3C96ABEA75}">
      <dgm:prSet/>
      <dgm:spPr/>
      <dgm:t>
        <a:bodyPr/>
        <a:lstStyle/>
        <a:p>
          <a:endParaRPr lang="en-US"/>
        </a:p>
      </dgm:t>
    </dgm:pt>
    <dgm:pt modelId="{29232304-F197-4F19-A308-C88511292A9E}">
      <dgm:prSet/>
      <dgm:spPr/>
      <dgm:t>
        <a:bodyPr/>
        <a:lstStyle/>
        <a:p>
          <a:pPr>
            <a:lnSpc>
              <a:spcPct val="100000"/>
            </a:lnSpc>
          </a:pPr>
          <a:r>
            <a:rPr lang="en-US" dirty="0"/>
            <a:t>Implement a </a:t>
          </a:r>
          <a:r>
            <a:rPr lang="en-US" b="1" u="sng" dirty="0"/>
            <a:t>dynamic approach </a:t>
          </a:r>
          <a:r>
            <a:rPr lang="en-US" dirty="0"/>
            <a:t>to make short to mid term (one week) prediction </a:t>
          </a:r>
        </a:p>
      </dgm:t>
    </dgm:pt>
    <dgm:pt modelId="{56E228EC-845F-47B9-850A-9118EEAF286B}" type="parTrans" cxnId="{D6F4B180-8AAF-4C99-B348-99B982CCC24A}">
      <dgm:prSet/>
      <dgm:spPr/>
      <dgm:t>
        <a:bodyPr/>
        <a:lstStyle/>
        <a:p>
          <a:endParaRPr lang="en-US"/>
        </a:p>
      </dgm:t>
    </dgm:pt>
    <dgm:pt modelId="{C4ABA87D-7618-45AC-9C5A-F1775AE53EE5}" type="sibTrans" cxnId="{D6F4B180-8AAF-4C99-B348-99B982CCC24A}">
      <dgm:prSet/>
      <dgm:spPr/>
      <dgm:t>
        <a:bodyPr/>
        <a:lstStyle/>
        <a:p>
          <a:endParaRPr lang="en-US"/>
        </a:p>
      </dgm:t>
    </dgm:pt>
    <dgm:pt modelId="{2B082865-4192-4319-9011-EC5FAA6A9E70}">
      <dgm:prSet/>
      <dgm:spPr/>
      <dgm:t>
        <a:bodyPr/>
        <a:lstStyle/>
        <a:p>
          <a:pPr>
            <a:lnSpc>
              <a:spcPct val="100000"/>
            </a:lnSpc>
          </a:pPr>
          <a:r>
            <a:rPr lang="en-US" dirty="0"/>
            <a:t>Focus on both loss and </a:t>
          </a:r>
          <a:r>
            <a:rPr lang="en-US" b="1" u="sng" dirty="0"/>
            <a:t>gain</a:t>
          </a:r>
        </a:p>
      </dgm:t>
    </dgm:pt>
    <dgm:pt modelId="{710C6B4C-8A33-4681-90E1-6F785CB95183}" type="parTrans" cxnId="{3F22CF34-295B-4907-A5CC-6F4A68B0965C}">
      <dgm:prSet/>
      <dgm:spPr/>
      <dgm:t>
        <a:bodyPr/>
        <a:lstStyle/>
        <a:p>
          <a:endParaRPr lang="en-US"/>
        </a:p>
      </dgm:t>
    </dgm:pt>
    <dgm:pt modelId="{401AFC5A-0C2A-407E-9096-1929B2468677}" type="sibTrans" cxnId="{3F22CF34-295B-4907-A5CC-6F4A68B0965C}">
      <dgm:prSet/>
      <dgm:spPr/>
      <dgm:t>
        <a:bodyPr/>
        <a:lstStyle/>
        <a:p>
          <a:endParaRPr lang="en-US"/>
        </a:p>
      </dgm:t>
    </dgm:pt>
    <dgm:pt modelId="{553E6F11-1C98-4B13-964F-5B07379B3B45}">
      <dgm:prSet/>
      <dgm:spPr/>
      <dgm:t>
        <a:bodyPr/>
        <a:lstStyle/>
        <a:p>
          <a:pPr>
            <a:lnSpc>
              <a:spcPct val="100000"/>
            </a:lnSpc>
          </a:pPr>
          <a:r>
            <a:rPr lang="en-US" dirty="0"/>
            <a:t>Incorporate </a:t>
          </a:r>
          <a:r>
            <a:rPr lang="en-US" b="1" u="sng" dirty="0"/>
            <a:t>sentiment analysis </a:t>
          </a:r>
          <a:r>
            <a:rPr lang="en-US" dirty="0"/>
            <a:t>into our model</a:t>
          </a:r>
        </a:p>
      </dgm:t>
    </dgm:pt>
    <dgm:pt modelId="{1328C4BC-3A9F-48F8-AE7E-52468D6BD0E6}" type="parTrans" cxnId="{1B6A62BD-612F-44BA-8B3D-F61B6932B8BE}">
      <dgm:prSet/>
      <dgm:spPr/>
      <dgm:t>
        <a:bodyPr/>
        <a:lstStyle/>
        <a:p>
          <a:endParaRPr lang="en-US"/>
        </a:p>
      </dgm:t>
    </dgm:pt>
    <dgm:pt modelId="{81914171-34A2-4DC6-BEB5-3A36C1EEFDAC}" type="sibTrans" cxnId="{1B6A62BD-612F-44BA-8B3D-F61B6932B8BE}">
      <dgm:prSet/>
      <dgm:spPr/>
      <dgm:t>
        <a:bodyPr/>
        <a:lstStyle/>
        <a:p>
          <a:endParaRPr lang="en-US"/>
        </a:p>
      </dgm:t>
    </dgm:pt>
    <dgm:pt modelId="{940AB1B8-31F0-482E-AB7E-20EDA6827836}" type="pres">
      <dgm:prSet presAssocID="{B0143521-B3F7-49EE-81E1-D337A8F26784}" presName="linear" presStyleCnt="0">
        <dgm:presLayoutVars>
          <dgm:dir/>
          <dgm:animLvl val="lvl"/>
          <dgm:resizeHandles val="exact"/>
        </dgm:presLayoutVars>
      </dgm:prSet>
      <dgm:spPr/>
    </dgm:pt>
    <dgm:pt modelId="{DC98DF1F-9E28-4C72-BC41-D80F096B1268}" type="pres">
      <dgm:prSet presAssocID="{94BED6AA-20B8-4B6D-98F6-C4CBC266E7C5}" presName="parentLin" presStyleCnt="0"/>
      <dgm:spPr/>
    </dgm:pt>
    <dgm:pt modelId="{29A8FEE7-C8FB-46E8-AD66-6B2412059858}" type="pres">
      <dgm:prSet presAssocID="{94BED6AA-20B8-4B6D-98F6-C4CBC266E7C5}" presName="parentLeftMargin" presStyleLbl="node1" presStyleIdx="0" presStyleCnt="2"/>
      <dgm:spPr/>
    </dgm:pt>
    <dgm:pt modelId="{3D78E7DC-E549-4121-9EC8-783C9EC0AC04}" type="pres">
      <dgm:prSet presAssocID="{94BED6AA-20B8-4B6D-98F6-C4CBC266E7C5}" presName="parentText" presStyleLbl="node1" presStyleIdx="0" presStyleCnt="2">
        <dgm:presLayoutVars>
          <dgm:chMax val="0"/>
          <dgm:bulletEnabled val="1"/>
        </dgm:presLayoutVars>
      </dgm:prSet>
      <dgm:spPr/>
    </dgm:pt>
    <dgm:pt modelId="{BB1CCB41-C370-4902-8C86-95F957158353}" type="pres">
      <dgm:prSet presAssocID="{94BED6AA-20B8-4B6D-98F6-C4CBC266E7C5}" presName="negativeSpace" presStyleCnt="0"/>
      <dgm:spPr/>
    </dgm:pt>
    <dgm:pt modelId="{4EC703AE-C60D-48F0-BCB2-9FE16DB1B6E5}" type="pres">
      <dgm:prSet presAssocID="{94BED6AA-20B8-4B6D-98F6-C4CBC266E7C5}" presName="childText" presStyleLbl="conFgAcc1" presStyleIdx="0" presStyleCnt="2">
        <dgm:presLayoutVars>
          <dgm:bulletEnabled val="1"/>
        </dgm:presLayoutVars>
      </dgm:prSet>
      <dgm:spPr/>
    </dgm:pt>
    <dgm:pt modelId="{A3BA6804-DDB5-44F7-B19D-7301018130F5}" type="pres">
      <dgm:prSet presAssocID="{7863FAB8-13FA-4373-B70C-31396DC273A3}" presName="spaceBetweenRectangles" presStyleCnt="0"/>
      <dgm:spPr/>
    </dgm:pt>
    <dgm:pt modelId="{82C44835-B2D2-4F37-84AA-A9B04521242B}" type="pres">
      <dgm:prSet presAssocID="{3B3F23A9-9368-4FF8-9628-011B9433666D}" presName="parentLin" presStyleCnt="0"/>
      <dgm:spPr/>
    </dgm:pt>
    <dgm:pt modelId="{645333B6-97E4-40DA-84CF-595DA3FCB3AF}" type="pres">
      <dgm:prSet presAssocID="{3B3F23A9-9368-4FF8-9628-011B9433666D}" presName="parentLeftMargin" presStyleLbl="node1" presStyleIdx="0" presStyleCnt="2"/>
      <dgm:spPr/>
    </dgm:pt>
    <dgm:pt modelId="{F27E2B59-372A-402C-B697-3DE712A58854}" type="pres">
      <dgm:prSet presAssocID="{3B3F23A9-9368-4FF8-9628-011B9433666D}" presName="parentText" presStyleLbl="node1" presStyleIdx="1" presStyleCnt="2">
        <dgm:presLayoutVars>
          <dgm:chMax val="0"/>
          <dgm:bulletEnabled val="1"/>
        </dgm:presLayoutVars>
      </dgm:prSet>
      <dgm:spPr/>
    </dgm:pt>
    <dgm:pt modelId="{8A4A7EE2-F414-4147-926A-63E463288E88}" type="pres">
      <dgm:prSet presAssocID="{3B3F23A9-9368-4FF8-9628-011B9433666D}" presName="negativeSpace" presStyleCnt="0"/>
      <dgm:spPr/>
    </dgm:pt>
    <dgm:pt modelId="{1B0A7A31-21EB-4189-8994-DEC93D450867}" type="pres">
      <dgm:prSet presAssocID="{3B3F23A9-9368-4FF8-9628-011B9433666D}" presName="childText" presStyleLbl="conFgAcc1" presStyleIdx="1" presStyleCnt="2">
        <dgm:presLayoutVars>
          <dgm:bulletEnabled val="1"/>
        </dgm:presLayoutVars>
      </dgm:prSet>
      <dgm:spPr/>
    </dgm:pt>
  </dgm:ptLst>
  <dgm:cxnLst>
    <dgm:cxn modelId="{80ED2809-04C7-42BB-9684-38BBFB236999}" type="presOf" srcId="{553E6F11-1C98-4B13-964F-5B07379B3B45}" destId="{1B0A7A31-21EB-4189-8994-DEC93D450867}" srcOrd="0" destOrd="2" presId="urn:microsoft.com/office/officeart/2005/8/layout/list1#1"/>
    <dgm:cxn modelId="{2E29D417-6FCB-4661-ABB5-95B214866AC3}" type="presOf" srcId="{94BED6AA-20B8-4B6D-98F6-C4CBC266E7C5}" destId="{3D78E7DC-E549-4121-9EC8-783C9EC0AC04}" srcOrd="1" destOrd="0" presId="urn:microsoft.com/office/officeart/2005/8/layout/list1#1"/>
    <dgm:cxn modelId="{09BA361F-3F0B-4FB9-9E6D-5D4CF6237DD0}" srcId="{94BED6AA-20B8-4B6D-98F6-C4CBC266E7C5}" destId="{99A02676-2CF9-4F9B-A2B2-E11AE5245397}" srcOrd="1" destOrd="0" parTransId="{659EBAA6-562F-4E5A-B382-BC0E7A90ABFB}" sibTransId="{B343CCAC-49C9-4D2E-8A34-D2AF44FB800A}"/>
    <dgm:cxn modelId="{C8A07820-9951-4941-9493-F5B694DC9DA7}" srcId="{B0143521-B3F7-49EE-81E1-D337A8F26784}" destId="{94BED6AA-20B8-4B6D-98F6-C4CBC266E7C5}" srcOrd="0" destOrd="0" parTransId="{F08C03AC-141C-4D97-B798-516B057347B1}" sibTransId="{7863FAB8-13FA-4373-B70C-31396DC273A3}"/>
    <dgm:cxn modelId="{3F22CF34-295B-4907-A5CC-6F4A68B0965C}" srcId="{3B3F23A9-9368-4FF8-9628-011B9433666D}" destId="{2B082865-4192-4319-9011-EC5FAA6A9E70}" srcOrd="1" destOrd="0" parTransId="{710C6B4C-8A33-4681-90E1-6F785CB95183}" sibTransId="{401AFC5A-0C2A-407E-9096-1929B2468677}"/>
    <dgm:cxn modelId="{1597163C-375D-4D01-A618-A4F0C08657F8}" type="presOf" srcId="{3B3F23A9-9368-4FF8-9628-011B9433666D}" destId="{645333B6-97E4-40DA-84CF-595DA3FCB3AF}" srcOrd="0" destOrd="0" presId="urn:microsoft.com/office/officeart/2005/8/layout/list1#1"/>
    <dgm:cxn modelId="{17BED740-E256-498D-B562-80EB904E7FA0}" srcId="{94BED6AA-20B8-4B6D-98F6-C4CBC266E7C5}" destId="{783B5F03-87CF-4C47-99D6-BE02033E20C9}" srcOrd="0" destOrd="0" parTransId="{03DB114C-C02F-4220-AB33-8315CD2D2602}" sibTransId="{9C3AC8DC-0979-4B1D-9E9E-20557050AD00}"/>
    <dgm:cxn modelId="{08504E41-B4AA-4C4E-9B52-078F3F198034}" type="presOf" srcId="{94BED6AA-20B8-4B6D-98F6-C4CBC266E7C5}" destId="{29A8FEE7-C8FB-46E8-AD66-6B2412059858}" srcOrd="0" destOrd="0" presId="urn:microsoft.com/office/officeart/2005/8/layout/list1#1"/>
    <dgm:cxn modelId="{65DFEC47-1F14-46E3-9215-F1AE5D61A543}" type="presOf" srcId="{99A02676-2CF9-4F9B-A2B2-E11AE5245397}" destId="{4EC703AE-C60D-48F0-BCB2-9FE16DB1B6E5}" srcOrd="0" destOrd="1" presId="urn:microsoft.com/office/officeart/2005/8/layout/list1#1"/>
    <dgm:cxn modelId="{BE799552-F647-4583-A07F-0889D49C10D4}" type="presOf" srcId="{783B5F03-87CF-4C47-99D6-BE02033E20C9}" destId="{4EC703AE-C60D-48F0-BCB2-9FE16DB1B6E5}" srcOrd="0" destOrd="0" presId="urn:microsoft.com/office/officeart/2005/8/layout/list1#1"/>
    <dgm:cxn modelId="{E82A4C79-658B-42A1-B6E7-A3696EAB60B0}" type="presOf" srcId="{29232304-F197-4F19-A308-C88511292A9E}" destId="{1B0A7A31-21EB-4189-8994-DEC93D450867}" srcOrd="0" destOrd="0" presId="urn:microsoft.com/office/officeart/2005/8/layout/list1#1"/>
    <dgm:cxn modelId="{D6F4B180-8AAF-4C99-B348-99B982CCC24A}" srcId="{3B3F23A9-9368-4FF8-9628-011B9433666D}" destId="{29232304-F197-4F19-A308-C88511292A9E}" srcOrd="0" destOrd="0" parTransId="{56E228EC-845F-47B9-850A-9118EEAF286B}" sibTransId="{C4ABA87D-7618-45AC-9C5A-F1775AE53EE5}"/>
    <dgm:cxn modelId="{14B449B7-2C0F-43DC-9613-8397FA8254E0}" type="presOf" srcId="{2B082865-4192-4319-9011-EC5FAA6A9E70}" destId="{1B0A7A31-21EB-4189-8994-DEC93D450867}" srcOrd="0" destOrd="1" presId="urn:microsoft.com/office/officeart/2005/8/layout/list1#1"/>
    <dgm:cxn modelId="{1B6A62BD-612F-44BA-8B3D-F61B6932B8BE}" srcId="{3B3F23A9-9368-4FF8-9628-011B9433666D}" destId="{553E6F11-1C98-4B13-964F-5B07379B3B45}" srcOrd="2" destOrd="0" parTransId="{1328C4BC-3A9F-48F8-AE7E-52468D6BD0E6}" sibTransId="{81914171-34A2-4DC6-BEB5-3A36C1EEFDAC}"/>
    <dgm:cxn modelId="{67C4CDDE-FF09-4AAA-9CBA-11899F9D88FA}" type="presOf" srcId="{3B3F23A9-9368-4FF8-9628-011B9433666D}" destId="{F27E2B59-372A-402C-B697-3DE712A58854}" srcOrd="1" destOrd="0" presId="urn:microsoft.com/office/officeart/2005/8/layout/list1#1"/>
    <dgm:cxn modelId="{88697ADF-E79E-4545-8C5B-6A3C96ABEA75}" srcId="{B0143521-B3F7-49EE-81E1-D337A8F26784}" destId="{3B3F23A9-9368-4FF8-9628-011B9433666D}" srcOrd="1" destOrd="0" parTransId="{64C214AA-E8CD-46F1-945C-8FBA5C339EC7}" sibTransId="{C948E9B6-7EA6-45A9-BE7C-73FF13D76FA8}"/>
    <dgm:cxn modelId="{002AFADF-9CE8-4700-A241-243B15405FEA}" type="presOf" srcId="{B0143521-B3F7-49EE-81E1-D337A8F26784}" destId="{940AB1B8-31F0-482E-AB7E-20EDA6827836}" srcOrd="0" destOrd="0" presId="urn:microsoft.com/office/officeart/2005/8/layout/list1#1"/>
    <dgm:cxn modelId="{8AAFD1ED-5EB1-4E85-93BC-8C82769AA13F}" type="presParOf" srcId="{940AB1B8-31F0-482E-AB7E-20EDA6827836}" destId="{DC98DF1F-9E28-4C72-BC41-D80F096B1268}" srcOrd="0" destOrd="0" presId="urn:microsoft.com/office/officeart/2005/8/layout/list1#1"/>
    <dgm:cxn modelId="{FBEA797A-28AB-4C73-9D4C-53B34BADB1FC}" type="presParOf" srcId="{DC98DF1F-9E28-4C72-BC41-D80F096B1268}" destId="{29A8FEE7-C8FB-46E8-AD66-6B2412059858}" srcOrd="0" destOrd="0" presId="urn:microsoft.com/office/officeart/2005/8/layout/list1#1"/>
    <dgm:cxn modelId="{32168D37-2F55-4595-9A0D-05F50A00FE5E}" type="presParOf" srcId="{DC98DF1F-9E28-4C72-BC41-D80F096B1268}" destId="{3D78E7DC-E549-4121-9EC8-783C9EC0AC04}" srcOrd="1" destOrd="0" presId="urn:microsoft.com/office/officeart/2005/8/layout/list1#1"/>
    <dgm:cxn modelId="{DAD6C608-CB75-4E76-A19A-4E2FFE6FA80F}" type="presParOf" srcId="{940AB1B8-31F0-482E-AB7E-20EDA6827836}" destId="{BB1CCB41-C370-4902-8C86-95F957158353}" srcOrd="1" destOrd="0" presId="urn:microsoft.com/office/officeart/2005/8/layout/list1#1"/>
    <dgm:cxn modelId="{EF977F8D-7815-421A-A0D6-A967E7553380}" type="presParOf" srcId="{940AB1B8-31F0-482E-AB7E-20EDA6827836}" destId="{4EC703AE-C60D-48F0-BCB2-9FE16DB1B6E5}" srcOrd="2" destOrd="0" presId="urn:microsoft.com/office/officeart/2005/8/layout/list1#1"/>
    <dgm:cxn modelId="{7BF87A46-A74D-42C3-BF34-D120CE614AD9}" type="presParOf" srcId="{940AB1B8-31F0-482E-AB7E-20EDA6827836}" destId="{A3BA6804-DDB5-44F7-B19D-7301018130F5}" srcOrd="3" destOrd="0" presId="urn:microsoft.com/office/officeart/2005/8/layout/list1#1"/>
    <dgm:cxn modelId="{70A48960-0CC8-45C5-866D-446E29D769AA}" type="presParOf" srcId="{940AB1B8-31F0-482E-AB7E-20EDA6827836}" destId="{82C44835-B2D2-4F37-84AA-A9B04521242B}" srcOrd="4" destOrd="0" presId="urn:microsoft.com/office/officeart/2005/8/layout/list1#1"/>
    <dgm:cxn modelId="{D9117AF5-0054-43BD-B5A3-FE76ADDF3099}" type="presParOf" srcId="{82C44835-B2D2-4F37-84AA-A9B04521242B}" destId="{645333B6-97E4-40DA-84CF-595DA3FCB3AF}" srcOrd="0" destOrd="0" presId="urn:microsoft.com/office/officeart/2005/8/layout/list1#1"/>
    <dgm:cxn modelId="{124CF4BD-3F5A-4432-89DD-0A46EC174385}" type="presParOf" srcId="{82C44835-B2D2-4F37-84AA-A9B04521242B}" destId="{F27E2B59-372A-402C-B697-3DE712A58854}" srcOrd="1" destOrd="0" presId="urn:microsoft.com/office/officeart/2005/8/layout/list1#1"/>
    <dgm:cxn modelId="{1E2BFAE3-AD76-4B32-8E41-92F1704F9306}" type="presParOf" srcId="{940AB1B8-31F0-482E-AB7E-20EDA6827836}" destId="{8A4A7EE2-F414-4147-926A-63E463288E88}" srcOrd="5" destOrd="0" presId="urn:microsoft.com/office/officeart/2005/8/layout/list1#1"/>
    <dgm:cxn modelId="{AF7861AD-56CA-44CB-AADE-C117AAB45351}" type="presParOf" srcId="{940AB1B8-31F0-482E-AB7E-20EDA6827836}" destId="{1B0A7A31-21EB-4189-8994-DEC93D450867}" srcOrd="6"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F4893B-079D-42D4-8FA9-ADCF70799F12}" type="doc">
      <dgm:prSet loTypeId="urn:microsoft.com/office/officeart/2016/7/layout/VerticalDownArrowProcess" loCatId="process" qsTypeId="urn:microsoft.com/office/officeart/2005/8/quickstyle/simple1#3" qsCatId="simple" csTypeId="urn:microsoft.com/office/officeart/2005/8/colors/colorful5#1" csCatId="colorful" phldr="1"/>
      <dgm:spPr/>
      <dgm:t>
        <a:bodyPr/>
        <a:lstStyle/>
        <a:p>
          <a:endParaRPr lang="en-US"/>
        </a:p>
      </dgm:t>
    </dgm:pt>
    <dgm:pt modelId="{4376C1F7-0024-4B80-BD42-35986A155B41}">
      <dgm:prSet/>
      <dgm:spPr/>
      <dgm:t>
        <a:bodyPr/>
        <a:lstStyle/>
        <a:p>
          <a:r>
            <a:rPr lang="en-US" dirty="0"/>
            <a:t>Objective:</a:t>
          </a:r>
        </a:p>
      </dgm:t>
    </dgm:pt>
    <dgm:pt modelId="{50403FE2-51BD-4BD8-AAE6-DAA6C9192EBC}" type="parTrans" cxnId="{175472C1-864B-40BB-9A2B-E72D66FDF5F8}">
      <dgm:prSet/>
      <dgm:spPr/>
      <dgm:t>
        <a:bodyPr/>
        <a:lstStyle/>
        <a:p>
          <a:endParaRPr lang="en-US"/>
        </a:p>
      </dgm:t>
    </dgm:pt>
    <dgm:pt modelId="{47758C72-7EAE-47FC-8393-5F35DBDCD071}" type="sibTrans" cxnId="{175472C1-864B-40BB-9A2B-E72D66FDF5F8}">
      <dgm:prSet/>
      <dgm:spPr/>
      <dgm:t>
        <a:bodyPr/>
        <a:lstStyle/>
        <a:p>
          <a:endParaRPr lang="en-US"/>
        </a:p>
      </dgm:t>
    </dgm:pt>
    <dgm:pt modelId="{F781CEE4-351E-4DE6-A2BE-A148E2BE6A11}">
      <dgm:prSet/>
      <dgm:spPr/>
      <dgm:t>
        <a:bodyPr/>
        <a:lstStyle/>
        <a:p>
          <a:r>
            <a:rPr lang="en-US" dirty="0"/>
            <a:t>Window Size Selection</a:t>
          </a:r>
        </a:p>
      </dgm:t>
    </dgm:pt>
    <dgm:pt modelId="{17BD6698-9131-4346-8215-BA2BB5DEF999}" type="parTrans" cxnId="{D054DB2A-395F-418C-A76B-95D162828B68}">
      <dgm:prSet/>
      <dgm:spPr/>
      <dgm:t>
        <a:bodyPr/>
        <a:lstStyle/>
        <a:p>
          <a:endParaRPr lang="en-US"/>
        </a:p>
      </dgm:t>
    </dgm:pt>
    <dgm:pt modelId="{6C4AA6D1-616A-4462-BCED-FF410891171A}" type="sibTrans" cxnId="{D054DB2A-395F-418C-A76B-95D162828B68}">
      <dgm:prSet/>
      <dgm:spPr/>
      <dgm:t>
        <a:bodyPr/>
        <a:lstStyle/>
        <a:p>
          <a:endParaRPr lang="en-US"/>
        </a:p>
      </dgm:t>
    </dgm:pt>
    <dgm:pt modelId="{A4907A77-F41C-433D-941F-3CE3915F6C5B}">
      <dgm:prSet/>
      <dgm:spPr/>
      <dgm:t>
        <a:bodyPr/>
        <a:lstStyle/>
        <a:p>
          <a:r>
            <a:rPr lang="en-US" dirty="0"/>
            <a:t>Hyperparameter tunning</a:t>
          </a:r>
        </a:p>
      </dgm:t>
    </dgm:pt>
    <dgm:pt modelId="{1BB71B3D-20BD-4418-991C-3381DD14920E}" type="parTrans" cxnId="{8A20678E-58F3-436E-97D0-3D68644D07FE}">
      <dgm:prSet/>
      <dgm:spPr/>
      <dgm:t>
        <a:bodyPr/>
        <a:lstStyle/>
        <a:p>
          <a:endParaRPr lang="en-US"/>
        </a:p>
      </dgm:t>
    </dgm:pt>
    <dgm:pt modelId="{929CDFFA-0030-4D88-A869-EE0F0993D884}" type="sibTrans" cxnId="{8A20678E-58F3-436E-97D0-3D68644D07FE}">
      <dgm:prSet/>
      <dgm:spPr/>
      <dgm:t>
        <a:bodyPr/>
        <a:lstStyle/>
        <a:p>
          <a:endParaRPr lang="en-US"/>
        </a:p>
      </dgm:t>
    </dgm:pt>
    <dgm:pt modelId="{B0B72057-539C-4852-8B0B-E5CDDA35A1B2}">
      <dgm:prSet/>
      <dgm:spPr/>
      <dgm:t>
        <a:bodyPr/>
        <a:lstStyle/>
        <a:p>
          <a:r>
            <a:rPr lang="en-US"/>
            <a:t>Dynamic Decision Making</a:t>
          </a:r>
        </a:p>
      </dgm:t>
    </dgm:pt>
    <dgm:pt modelId="{8C9D7922-19D9-4AEB-B98D-7AC89E23E6CD}" type="parTrans" cxnId="{55D53027-1511-4600-94DA-DB2C09304B8D}">
      <dgm:prSet/>
      <dgm:spPr/>
      <dgm:t>
        <a:bodyPr/>
        <a:lstStyle/>
        <a:p>
          <a:endParaRPr lang="en-US"/>
        </a:p>
      </dgm:t>
    </dgm:pt>
    <dgm:pt modelId="{8A275235-CAD0-453F-A1C4-E95F12BB0493}" type="sibTrans" cxnId="{55D53027-1511-4600-94DA-DB2C09304B8D}">
      <dgm:prSet/>
      <dgm:spPr/>
      <dgm:t>
        <a:bodyPr/>
        <a:lstStyle/>
        <a:p>
          <a:endParaRPr lang="en-US"/>
        </a:p>
      </dgm:t>
    </dgm:pt>
    <dgm:pt modelId="{7F6C6B3E-2CDA-4D80-AAFD-A63A91B85346}">
      <dgm:prSet/>
      <dgm:spPr/>
      <dgm:t>
        <a:bodyPr/>
        <a:lstStyle/>
        <a:p>
          <a:r>
            <a:rPr lang="en-US" dirty="0"/>
            <a:t>Make decision based on the distribution of returns of past “</a:t>
          </a:r>
          <a:r>
            <a:rPr lang="en-US" dirty="0" err="1"/>
            <a:t>Window_size</a:t>
          </a:r>
          <a:r>
            <a:rPr lang="en-US" dirty="0"/>
            <a:t>” days</a:t>
          </a:r>
        </a:p>
      </dgm:t>
    </dgm:pt>
    <dgm:pt modelId="{C74DDFB6-4AD0-41CD-8B0D-D06DF2F3D5B9}" type="parTrans" cxnId="{CC723FB0-D98B-413E-A6A7-3EFB6752ACEF}">
      <dgm:prSet/>
      <dgm:spPr/>
      <dgm:t>
        <a:bodyPr/>
        <a:lstStyle/>
        <a:p>
          <a:endParaRPr lang="en-US"/>
        </a:p>
      </dgm:t>
    </dgm:pt>
    <dgm:pt modelId="{6B6B89DC-62F9-4D69-9A73-AFCC749C78F7}" type="sibTrans" cxnId="{CC723FB0-D98B-413E-A6A7-3EFB6752ACEF}">
      <dgm:prSet/>
      <dgm:spPr/>
      <dgm:t>
        <a:bodyPr/>
        <a:lstStyle/>
        <a:p>
          <a:endParaRPr lang="en-US"/>
        </a:p>
      </dgm:t>
    </dgm:pt>
    <dgm:pt modelId="{6F87087B-D9B9-485E-A595-A7F5806F25B6}">
      <dgm:prSet/>
      <dgm:spPr/>
      <dgm:t>
        <a:bodyPr/>
        <a:lstStyle/>
        <a:p>
          <a:r>
            <a:rPr lang="en-US" dirty="0"/>
            <a:t>Return (Stationary) Vs. Price (Nonstationary)</a:t>
          </a:r>
        </a:p>
      </dgm:t>
    </dgm:pt>
    <dgm:pt modelId="{92E98703-E69D-4C25-9C48-90F3ACAE9086}" type="parTrans" cxnId="{ACEB2A39-03B7-46FD-B1A4-F938E0321D3A}">
      <dgm:prSet/>
      <dgm:spPr/>
      <dgm:t>
        <a:bodyPr/>
        <a:lstStyle/>
        <a:p>
          <a:endParaRPr lang="zh-CN" altLang="en-US"/>
        </a:p>
      </dgm:t>
    </dgm:pt>
    <dgm:pt modelId="{81E6DAF5-760F-4FD0-BF92-3C9BBCE00F97}" type="sibTrans" cxnId="{ACEB2A39-03B7-46FD-B1A4-F938E0321D3A}">
      <dgm:prSet/>
      <dgm:spPr/>
      <dgm:t>
        <a:bodyPr/>
        <a:lstStyle/>
        <a:p>
          <a:endParaRPr lang="zh-CN" altLang="en-US"/>
        </a:p>
      </dgm:t>
    </dgm:pt>
    <dgm:pt modelId="{10FD427B-96BF-4FB7-83B9-90C33A9052C2}">
      <dgm:prSet/>
      <dgm:spPr/>
      <dgm:t>
        <a:bodyPr/>
        <a:lstStyle/>
        <a:p>
          <a:r>
            <a:rPr lang="en-US" dirty="0"/>
            <a:t>Feature Engineering &amp; Selection </a:t>
          </a:r>
        </a:p>
      </dgm:t>
    </dgm:pt>
    <dgm:pt modelId="{B9036331-9CC8-4CF3-A227-CC3210643B5B}" type="parTrans" cxnId="{06D5737C-998E-484D-B7A1-21581136C10E}">
      <dgm:prSet/>
      <dgm:spPr/>
      <dgm:t>
        <a:bodyPr/>
        <a:lstStyle/>
        <a:p>
          <a:endParaRPr lang="zh-CN" altLang="en-US"/>
        </a:p>
      </dgm:t>
    </dgm:pt>
    <dgm:pt modelId="{06665295-974D-44FC-A9BD-AF04428DEA33}" type="sibTrans" cxnId="{06D5737C-998E-484D-B7A1-21581136C10E}">
      <dgm:prSet/>
      <dgm:spPr/>
      <dgm:t>
        <a:bodyPr/>
        <a:lstStyle/>
        <a:p>
          <a:endParaRPr lang="zh-CN" altLang="en-US"/>
        </a:p>
      </dgm:t>
    </dgm:pt>
    <dgm:pt modelId="{D2354A4D-1A38-48D5-88BD-1716543C994E}">
      <dgm:prSet/>
      <dgm:spPr/>
      <dgm:t>
        <a:bodyPr/>
        <a:lstStyle/>
        <a:p>
          <a:r>
            <a:rPr lang="en-US" dirty="0"/>
            <a:t>Normalization, Lagged Data (MA 200), Indicators</a:t>
          </a:r>
        </a:p>
      </dgm:t>
    </dgm:pt>
    <dgm:pt modelId="{209E968A-9BAC-4143-BDAC-8A910D561FC7}" type="parTrans" cxnId="{5A20919C-C865-47A3-81E0-FADADBB8AE15}">
      <dgm:prSet/>
      <dgm:spPr/>
      <dgm:t>
        <a:bodyPr/>
        <a:lstStyle/>
        <a:p>
          <a:endParaRPr lang="zh-CN" altLang="en-US"/>
        </a:p>
      </dgm:t>
    </dgm:pt>
    <dgm:pt modelId="{69A5CF90-2C1A-4E12-ADDA-D949D71FB906}" type="sibTrans" cxnId="{5A20919C-C865-47A3-81E0-FADADBB8AE15}">
      <dgm:prSet/>
      <dgm:spPr/>
      <dgm:t>
        <a:bodyPr/>
        <a:lstStyle/>
        <a:p>
          <a:endParaRPr lang="zh-CN" altLang="en-US"/>
        </a:p>
      </dgm:t>
    </dgm:pt>
    <dgm:pt modelId="{47C90EDE-9C40-4B8A-BD58-EADC83E3451E}">
      <dgm:prSet/>
      <dgm:spPr/>
      <dgm:t>
        <a:bodyPr/>
        <a:lstStyle/>
        <a:p>
          <a:r>
            <a:rPr lang="en-US" dirty="0"/>
            <a:t>Data used to train the model, 40 days</a:t>
          </a:r>
        </a:p>
      </dgm:t>
    </dgm:pt>
    <dgm:pt modelId="{FA9A91DB-2480-489E-AB01-B08B640756F0}" type="parTrans" cxnId="{4BB824D5-40D5-4E9E-A4CC-C06AAD7EA69A}">
      <dgm:prSet/>
      <dgm:spPr/>
      <dgm:t>
        <a:bodyPr/>
        <a:lstStyle/>
        <a:p>
          <a:endParaRPr lang="zh-CN" altLang="en-US"/>
        </a:p>
      </dgm:t>
    </dgm:pt>
    <dgm:pt modelId="{CFE4BDAA-4B11-4E94-90C3-D2F762024CEE}" type="sibTrans" cxnId="{4BB824D5-40D5-4E9E-A4CC-C06AAD7EA69A}">
      <dgm:prSet/>
      <dgm:spPr/>
      <dgm:t>
        <a:bodyPr/>
        <a:lstStyle/>
        <a:p>
          <a:endParaRPr lang="zh-CN" altLang="en-US"/>
        </a:p>
      </dgm:t>
    </dgm:pt>
    <dgm:pt modelId="{D217D2D3-6E89-4BA5-B94A-18F265544A3C}">
      <dgm:prSet/>
      <dgm:spPr/>
      <dgm:t>
        <a:bodyPr/>
        <a:lstStyle/>
        <a:p>
          <a:r>
            <a:rPr lang="en-US" dirty="0" err="1"/>
            <a:t>Optuna</a:t>
          </a:r>
          <a:r>
            <a:rPr lang="en-US" dirty="0"/>
            <a:t>, </a:t>
          </a:r>
          <a:r>
            <a:rPr lang="en-US" altLang="zh-CN" dirty="0"/>
            <a:t>A hyperparameter optimization framework</a:t>
          </a:r>
          <a:endParaRPr lang="en-US" dirty="0"/>
        </a:p>
      </dgm:t>
    </dgm:pt>
    <dgm:pt modelId="{46FAA17A-6FD1-45CD-B64E-2EF13BC22751}" type="parTrans" cxnId="{F888A158-6332-4C42-BA11-5DF45037C128}">
      <dgm:prSet/>
      <dgm:spPr/>
      <dgm:t>
        <a:bodyPr/>
        <a:lstStyle/>
        <a:p>
          <a:endParaRPr lang="zh-CN" altLang="en-US"/>
        </a:p>
      </dgm:t>
    </dgm:pt>
    <dgm:pt modelId="{178C29A1-AB20-4812-8058-CD39B1115EA2}" type="sibTrans" cxnId="{F888A158-6332-4C42-BA11-5DF45037C128}">
      <dgm:prSet/>
      <dgm:spPr/>
      <dgm:t>
        <a:bodyPr/>
        <a:lstStyle/>
        <a:p>
          <a:endParaRPr lang="zh-CN" altLang="en-US"/>
        </a:p>
      </dgm:t>
    </dgm:pt>
    <dgm:pt modelId="{6D9E5D62-6D28-4452-BEBC-12C8509D732E}">
      <dgm:prSet/>
      <dgm:spPr/>
      <dgm:t>
        <a:bodyPr/>
        <a:lstStyle/>
        <a:p>
          <a:r>
            <a:rPr lang="en-US" dirty="0"/>
            <a:t>Model Selection</a:t>
          </a:r>
        </a:p>
      </dgm:t>
    </dgm:pt>
    <dgm:pt modelId="{B56634C6-C97D-4591-AFDA-E4B3708B6541}" type="parTrans" cxnId="{2B824066-D6B1-4697-ADB8-5B6ABCE0A08C}">
      <dgm:prSet/>
      <dgm:spPr/>
      <dgm:t>
        <a:bodyPr/>
        <a:lstStyle/>
        <a:p>
          <a:endParaRPr lang="zh-CN" altLang="en-US"/>
        </a:p>
      </dgm:t>
    </dgm:pt>
    <dgm:pt modelId="{733DA80F-4B1E-4FB8-9F80-CDED975D9E91}" type="sibTrans" cxnId="{2B824066-D6B1-4697-ADB8-5B6ABCE0A08C}">
      <dgm:prSet/>
      <dgm:spPr/>
      <dgm:t>
        <a:bodyPr/>
        <a:lstStyle/>
        <a:p>
          <a:endParaRPr lang="zh-CN" altLang="en-US"/>
        </a:p>
      </dgm:t>
    </dgm:pt>
    <dgm:pt modelId="{878E3D38-E367-4472-8ADE-FB62525C1675}">
      <dgm:prSet/>
      <dgm:spPr/>
      <dgm:t>
        <a:bodyPr/>
        <a:lstStyle/>
        <a:p>
          <a:endParaRPr lang="zh-CN" altLang="en-US"/>
        </a:p>
      </dgm:t>
    </dgm:pt>
    <dgm:pt modelId="{973822B5-2EB1-4147-9E6F-05EC7D5FE53C}" type="parTrans" cxnId="{196A2E83-4509-4866-BC14-98A4CB11304B}">
      <dgm:prSet/>
      <dgm:spPr/>
      <dgm:t>
        <a:bodyPr/>
        <a:lstStyle/>
        <a:p>
          <a:endParaRPr lang="zh-CN" altLang="en-US"/>
        </a:p>
      </dgm:t>
    </dgm:pt>
    <dgm:pt modelId="{EC2C8E89-8F76-49D9-89F6-6F0D1B950A29}" type="sibTrans" cxnId="{196A2E83-4509-4866-BC14-98A4CB11304B}">
      <dgm:prSet/>
      <dgm:spPr/>
      <dgm:t>
        <a:bodyPr/>
        <a:lstStyle/>
        <a:p>
          <a:endParaRPr lang="zh-CN" altLang="en-US"/>
        </a:p>
      </dgm:t>
    </dgm:pt>
    <dgm:pt modelId="{648508CA-F27A-43A7-976E-0B61946188A9}">
      <dgm:prSet/>
      <dgm:spPr/>
      <dgm:t>
        <a:bodyPr/>
        <a:lstStyle/>
        <a:p>
          <a:r>
            <a:rPr lang="en-US" altLang="zh-CN" dirty="0" err="1"/>
            <a:t>XGBoost</a:t>
          </a:r>
          <a:r>
            <a:rPr lang="en-US" altLang="zh-CN" dirty="0"/>
            <a:t> Vs. Random Forest Vs. LSTM</a:t>
          </a:r>
          <a:endParaRPr lang="zh-CN" altLang="en-US" dirty="0"/>
        </a:p>
      </dgm:t>
    </dgm:pt>
    <dgm:pt modelId="{2CB8DCE3-30DE-4F41-A916-17FC3EDF25AE}" type="parTrans" cxnId="{0633AEBA-8A42-4C1E-B3E7-34ECD41AA205}">
      <dgm:prSet/>
      <dgm:spPr/>
      <dgm:t>
        <a:bodyPr/>
        <a:lstStyle/>
        <a:p>
          <a:endParaRPr lang="zh-CN" altLang="en-US"/>
        </a:p>
      </dgm:t>
    </dgm:pt>
    <dgm:pt modelId="{FD068333-FD9C-4BA2-8265-323CB699DB2F}" type="sibTrans" cxnId="{0633AEBA-8A42-4C1E-B3E7-34ECD41AA205}">
      <dgm:prSet/>
      <dgm:spPr/>
      <dgm:t>
        <a:bodyPr/>
        <a:lstStyle/>
        <a:p>
          <a:endParaRPr lang="zh-CN" altLang="en-US"/>
        </a:p>
      </dgm:t>
    </dgm:pt>
    <dgm:pt modelId="{68E345F6-D452-4C9C-BB0F-C29F77E13301}" type="pres">
      <dgm:prSet presAssocID="{17F4893B-079D-42D4-8FA9-ADCF70799F12}" presName="Name0" presStyleCnt="0">
        <dgm:presLayoutVars>
          <dgm:dir/>
          <dgm:animLvl val="lvl"/>
          <dgm:resizeHandles val="exact"/>
        </dgm:presLayoutVars>
      </dgm:prSet>
      <dgm:spPr/>
    </dgm:pt>
    <dgm:pt modelId="{F1BC66D6-8EBE-4B80-A4E3-F3C2F586FC0F}" type="pres">
      <dgm:prSet presAssocID="{6D9E5D62-6D28-4452-BEBC-12C8509D732E}" presName="boxAndChildren" presStyleCnt="0"/>
      <dgm:spPr/>
    </dgm:pt>
    <dgm:pt modelId="{6771F989-D4DD-48E8-BEBD-C8819AA106D4}" type="pres">
      <dgm:prSet presAssocID="{6D9E5D62-6D28-4452-BEBC-12C8509D732E}" presName="parentTextBox" presStyleLbl="alignNode1" presStyleIdx="0" presStyleCnt="6"/>
      <dgm:spPr/>
    </dgm:pt>
    <dgm:pt modelId="{9042BB9C-3E9D-426A-88C6-88D8321D69B0}" type="pres">
      <dgm:prSet presAssocID="{6D9E5D62-6D28-4452-BEBC-12C8509D732E}" presName="descendantBox" presStyleLbl="bgAccFollowNode1" presStyleIdx="0" presStyleCnt="6"/>
      <dgm:spPr/>
    </dgm:pt>
    <dgm:pt modelId="{F5E855B0-F180-44E6-A956-CBDA0950C5D8}" type="pres">
      <dgm:prSet presAssocID="{8A275235-CAD0-453F-A1C4-E95F12BB0493}" presName="sp" presStyleCnt="0"/>
      <dgm:spPr/>
    </dgm:pt>
    <dgm:pt modelId="{41E455CE-281D-4BB0-A552-C91648158501}" type="pres">
      <dgm:prSet presAssocID="{B0B72057-539C-4852-8B0B-E5CDDA35A1B2}" presName="arrowAndChildren" presStyleCnt="0"/>
      <dgm:spPr/>
    </dgm:pt>
    <dgm:pt modelId="{C9AB41BA-AE9D-4B03-9691-37A12B643115}" type="pres">
      <dgm:prSet presAssocID="{B0B72057-539C-4852-8B0B-E5CDDA35A1B2}" presName="parentTextArrow" presStyleLbl="node1" presStyleIdx="0" presStyleCnt="0"/>
      <dgm:spPr/>
    </dgm:pt>
    <dgm:pt modelId="{A42904AF-BCC1-4A42-A845-EC8686BA5F6F}" type="pres">
      <dgm:prSet presAssocID="{B0B72057-539C-4852-8B0B-E5CDDA35A1B2}" presName="arrow" presStyleLbl="alignNode1" presStyleIdx="1" presStyleCnt="6"/>
      <dgm:spPr/>
    </dgm:pt>
    <dgm:pt modelId="{8EB7A20A-D3C7-4214-982E-AE5BA25F3F5F}" type="pres">
      <dgm:prSet presAssocID="{B0B72057-539C-4852-8B0B-E5CDDA35A1B2}" presName="descendantArrow" presStyleLbl="bgAccFollowNode1" presStyleIdx="1" presStyleCnt="6"/>
      <dgm:spPr/>
    </dgm:pt>
    <dgm:pt modelId="{6C7015DE-4DD8-4A54-97DC-F759F051B3B5}" type="pres">
      <dgm:prSet presAssocID="{929CDFFA-0030-4D88-A869-EE0F0993D884}" presName="sp" presStyleCnt="0"/>
      <dgm:spPr/>
    </dgm:pt>
    <dgm:pt modelId="{4997620A-2CA7-4F2D-B43C-F6F0EED54BB1}" type="pres">
      <dgm:prSet presAssocID="{A4907A77-F41C-433D-941F-3CE3915F6C5B}" presName="arrowAndChildren" presStyleCnt="0"/>
      <dgm:spPr/>
    </dgm:pt>
    <dgm:pt modelId="{3EACA8DE-BEA4-488E-900A-BAD9B4AA4AA3}" type="pres">
      <dgm:prSet presAssocID="{A4907A77-F41C-433D-941F-3CE3915F6C5B}" presName="parentTextArrow" presStyleLbl="node1" presStyleIdx="0" presStyleCnt="0"/>
      <dgm:spPr/>
    </dgm:pt>
    <dgm:pt modelId="{786F6D0D-2A27-43AE-95E9-CAD0084832D1}" type="pres">
      <dgm:prSet presAssocID="{A4907A77-F41C-433D-941F-3CE3915F6C5B}" presName="arrow" presStyleLbl="alignNode1" presStyleIdx="2" presStyleCnt="6"/>
      <dgm:spPr/>
    </dgm:pt>
    <dgm:pt modelId="{E006BCA2-E097-461F-A9AC-C4B2AB770286}" type="pres">
      <dgm:prSet presAssocID="{A4907A77-F41C-433D-941F-3CE3915F6C5B}" presName="descendantArrow" presStyleLbl="bgAccFollowNode1" presStyleIdx="2" presStyleCnt="6"/>
      <dgm:spPr/>
    </dgm:pt>
    <dgm:pt modelId="{1A8D8AA6-A242-4263-82DF-7ADC74095343}" type="pres">
      <dgm:prSet presAssocID="{6C4AA6D1-616A-4462-BCED-FF410891171A}" presName="sp" presStyleCnt="0"/>
      <dgm:spPr/>
    </dgm:pt>
    <dgm:pt modelId="{BE8EF884-61E3-4EB3-9AD3-A2A08ADAA7E6}" type="pres">
      <dgm:prSet presAssocID="{F781CEE4-351E-4DE6-A2BE-A148E2BE6A11}" presName="arrowAndChildren" presStyleCnt="0"/>
      <dgm:spPr/>
    </dgm:pt>
    <dgm:pt modelId="{17D75BB7-BB75-4988-97A8-6D5C82DDFA85}" type="pres">
      <dgm:prSet presAssocID="{F781CEE4-351E-4DE6-A2BE-A148E2BE6A11}" presName="parentTextArrow" presStyleLbl="node1" presStyleIdx="0" presStyleCnt="0"/>
      <dgm:spPr/>
    </dgm:pt>
    <dgm:pt modelId="{8E66816F-1241-44D3-968B-561D96CC75BA}" type="pres">
      <dgm:prSet presAssocID="{F781CEE4-351E-4DE6-A2BE-A148E2BE6A11}" presName="arrow" presStyleLbl="alignNode1" presStyleIdx="3" presStyleCnt="6"/>
      <dgm:spPr/>
    </dgm:pt>
    <dgm:pt modelId="{0CA55E89-E093-4898-B68F-FA493C0A3D16}" type="pres">
      <dgm:prSet presAssocID="{F781CEE4-351E-4DE6-A2BE-A148E2BE6A11}" presName="descendantArrow" presStyleLbl="bgAccFollowNode1" presStyleIdx="3" presStyleCnt="6"/>
      <dgm:spPr/>
    </dgm:pt>
    <dgm:pt modelId="{C1C41E88-FBD9-4243-90DC-B8B29D4A4E7C}" type="pres">
      <dgm:prSet presAssocID="{06665295-974D-44FC-A9BD-AF04428DEA33}" presName="sp" presStyleCnt="0"/>
      <dgm:spPr/>
    </dgm:pt>
    <dgm:pt modelId="{40E739C0-5731-48F8-AFCE-A2BFC60F68B7}" type="pres">
      <dgm:prSet presAssocID="{10FD427B-96BF-4FB7-83B9-90C33A9052C2}" presName="arrowAndChildren" presStyleCnt="0"/>
      <dgm:spPr/>
    </dgm:pt>
    <dgm:pt modelId="{A7D08403-124D-41FC-B8D5-3E48E3B3C0F3}" type="pres">
      <dgm:prSet presAssocID="{10FD427B-96BF-4FB7-83B9-90C33A9052C2}" presName="parentTextArrow" presStyleLbl="node1" presStyleIdx="0" presStyleCnt="0"/>
      <dgm:spPr/>
    </dgm:pt>
    <dgm:pt modelId="{0AAD1D63-E596-4E7C-8854-741D360E7E52}" type="pres">
      <dgm:prSet presAssocID="{10FD427B-96BF-4FB7-83B9-90C33A9052C2}" presName="arrow" presStyleLbl="alignNode1" presStyleIdx="4" presStyleCnt="6"/>
      <dgm:spPr/>
    </dgm:pt>
    <dgm:pt modelId="{849750E2-4843-406E-9624-D7DE6448B76F}" type="pres">
      <dgm:prSet presAssocID="{10FD427B-96BF-4FB7-83B9-90C33A9052C2}" presName="descendantArrow" presStyleLbl="bgAccFollowNode1" presStyleIdx="4" presStyleCnt="6"/>
      <dgm:spPr/>
    </dgm:pt>
    <dgm:pt modelId="{10FAD33B-2530-4099-AADB-89B0ABF20A26}" type="pres">
      <dgm:prSet presAssocID="{47758C72-7EAE-47FC-8393-5F35DBDCD071}" presName="sp" presStyleCnt="0"/>
      <dgm:spPr/>
    </dgm:pt>
    <dgm:pt modelId="{1956C313-6465-4D84-8EF9-B414DD3C6D1F}" type="pres">
      <dgm:prSet presAssocID="{4376C1F7-0024-4B80-BD42-35986A155B41}" presName="arrowAndChildren" presStyleCnt="0"/>
      <dgm:spPr/>
    </dgm:pt>
    <dgm:pt modelId="{5A85D79A-82B8-4626-9BDD-FE427FA50F8D}" type="pres">
      <dgm:prSet presAssocID="{4376C1F7-0024-4B80-BD42-35986A155B41}" presName="parentTextArrow" presStyleLbl="node1" presStyleIdx="0" presStyleCnt="0"/>
      <dgm:spPr/>
    </dgm:pt>
    <dgm:pt modelId="{3A72816A-2896-43DB-97B3-402663962CD3}" type="pres">
      <dgm:prSet presAssocID="{4376C1F7-0024-4B80-BD42-35986A155B41}" presName="arrow" presStyleLbl="alignNode1" presStyleIdx="5" presStyleCnt="6"/>
      <dgm:spPr/>
    </dgm:pt>
    <dgm:pt modelId="{402F365E-626C-4E88-9934-F7E442741308}" type="pres">
      <dgm:prSet presAssocID="{4376C1F7-0024-4B80-BD42-35986A155B41}" presName="descendantArrow" presStyleLbl="bgAccFollowNode1" presStyleIdx="5" presStyleCnt="6"/>
      <dgm:spPr/>
    </dgm:pt>
  </dgm:ptLst>
  <dgm:cxnLst>
    <dgm:cxn modelId="{5A45EA00-585B-45CF-9309-E831BACCBB52}" type="presOf" srcId="{10FD427B-96BF-4FB7-83B9-90C33A9052C2}" destId="{A7D08403-124D-41FC-B8D5-3E48E3B3C0F3}" srcOrd="0" destOrd="0" presId="urn:microsoft.com/office/officeart/2016/7/layout/VerticalDownArrowProcess"/>
    <dgm:cxn modelId="{4A8F1F04-896A-4A63-A983-F66CCD13536D}" type="presOf" srcId="{F781CEE4-351E-4DE6-A2BE-A148E2BE6A11}" destId="{17D75BB7-BB75-4988-97A8-6D5C82DDFA85}" srcOrd="0" destOrd="0" presId="urn:microsoft.com/office/officeart/2016/7/layout/VerticalDownArrowProcess"/>
    <dgm:cxn modelId="{A8EF6306-5975-4DCB-BAA5-ACAAAFA97670}" type="presOf" srcId="{17F4893B-079D-42D4-8FA9-ADCF70799F12}" destId="{68E345F6-D452-4C9C-BB0F-C29F77E13301}" srcOrd="0" destOrd="0" presId="urn:microsoft.com/office/officeart/2016/7/layout/VerticalDownArrowProcess"/>
    <dgm:cxn modelId="{55D53027-1511-4600-94DA-DB2C09304B8D}" srcId="{17F4893B-079D-42D4-8FA9-ADCF70799F12}" destId="{B0B72057-539C-4852-8B0B-E5CDDA35A1B2}" srcOrd="4" destOrd="0" parTransId="{8C9D7922-19D9-4AEB-B98D-7AC89E23E6CD}" sibTransId="{8A275235-CAD0-453F-A1C4-E95F12BB0493}"/>
    <dgm:cxn modelId="{D054DB2A-395F-418C-A76B-95D162828B68}" srcId="{17F4893B-079D-42D4-8FA9-ADCF70799F12}" destId="{F781CEE4-351E-4DE6-A2BE-A148E2BE6A11}" srcOrd="2" destOrd="0" parTransId="{17BD6698-9131-4346-8215-BA2BB5DEF999}" sibTransId="{6C4AA6D1-616A-4462-BCED-FF410891171A}"/>
    <dgm:cxn modelId="{FE03F52A-D0D0-42B0-9C7F-664B5C8E6611}" type="presOf" srcId="{648508CA-F27A-43A7-976E-0B61946188A9}" destId="{9042BB9C-3E9D-426A-88C6-88D8321D69B0}" srcOrd="0" destOrd="0" presId="urn:microsoft.com/office/officeart/2016/7/layout/VerticalDownArrowProcess"/>
    <dgm:cxn modelId="{194EBB33-4D67-47DA-A1D8-93EBC2658749}" type="presOf" srcId="{6D9E5D62-6D28-4452-BEBC-12C8509D732E}" destId="{6771F989-D4DD-48E8-BEBD-C8819AA106D4}" srcOrd="0" destOrd="0" presId="urn:microsoft.com/office/officeart/2016/7/layout/VerticalDownArrowProcess"/>
    <dgm:cxn modelId="{9EF80335-24D4-467C-AC01-90A6337D93DB}" type="presOf" srcId="{7F6C6B3E-2CDA-4D80-AAFD-A63A91B85346}" destId="{8EB7A20A-D3C7-4214-982E-AE5BA25F3F5F}" srcOrd="0" destOrd="0" presId="urn:microsoft.com/office/officeart/2016/7/layout/VerticalDownArrowProcess"/>
    <dgm:cxn modelId="{ACEB2A39-03B7-46FD-B1A4-F938E0321D3A}" srcId="{4376C1F7-0024-4B80-BD42-35986A155B41}" destId="{6F87087B-D9B9-485E-A595-A7F5806F25B6}" srcOrd="0" destOrd="0" parTransId="{92E98703-E69D-4C25-9C48-90F3ACAE9086}" sibTransId="{81E6DAF5-760F-4FD0-BF92-3C9BBCE00F97}"/>
    <dgm:cxn modelId="{865D7360-6B48-4365-92B7-B16C0B49699A}" type="presOf" srcId="{4376C1F7-0024-4B80-BD42-35986A155B41}" destId="{5A85D79A-82B8-4626-9BDD-FE427FA50F8D}" srcOrd="0" destOrd="0" presId="urn:microsoft.com/office/officeart/2016/7/layout/VerticalDownArrowProcess"/>
    <dgm:cxn modelId="{2B824066-D6B1-4697-ADB8-5B6ABCE0A08C}" srcId="{17F4893B-079D-42D4-8FA9-ADCF70799F12}" destId="{6D9E5D62-6D28-4452-BEBC-12C8509D732E}" srcOrd="5" destOrd="0" parTransId="{B56634C6-C97D-4591-AFDA-E4B3708B6541}" sibTransId="{733DA80F-4B1E-4FB8-9F80-CDED975D9E91}"/>
    <dgm:cxn modelId="{924C8F6A-0B88-4F05-96C0-98B157117F19}" type="presOf" srcId="{B0B72057-539C-4852-8B0B-E5CDDA35A1B2}" destId="{C9AB41BA-AE9D-4B03-9691-37A12B643115}" srcOrd="0" destOrd="0" presId="urn:microsoft.com/office/officeart/2016/7/layout/VerticalDownArrowProcess"/>
    <dgm:cxn modelId="{4C43A071-A45B-4E37-AB72-48886CE6E3A2}" type="presOf" srcId="{10FD427B-96BF-4FB7-83B9-90C33A9052C2}" destId="{0AAD1D63-E596-4E7C-8854-741D360E7E52}" srcOrd="1" destOrd="0" presId="urn:microsoft.com/office/officeart/2016/7/layout/VerticalDownArrowProcess"/>
    <dgm:cxn modelId="{417CCD71-BEE7-4F89-AC9A-5C9EE34CF28F}" type="presOf" srcId="{B0B72057-539C-4852-8B0B-E5CDDA35A1B2}" destId="{A42904AF-BCC1-4A42-A845-EC8686BA5F6F}" srcOrd="1" destOrd="0" presId="urn:microsoft.com/office/officeart/2016/7/layout/VerticalDownArrowProcess"/>
    <dgm:cxn modelId="{A1FC6D74-D56D-4EFD-B808-ACFC81813A94}" type="presOf" srcId="{A4907A77-F41C-433D-941F-3CE3915F6C5B}" destId="{786F6D0D-2A27-43AE-95E9-CAD0084832D1}" srcOrd="1" destOrd="0" presId="urn:microsoft.com/office/officeart/2016/7/layout/VerticalDownArrowProcess"/>
    <dgm:cxn modelId="{F888A158-6332-4C42-BA11-5DF45037C128}" srcId="{A4907A77-F41C-433D-941F-3CE3915F6C5B}" destId="{D217D2D3-6E89-4BA5-B94A-18F265544A3C}" srcOrd="0" destOrd="0" parTransId="{46FAA17A-6FD1-45CD-B64E-2EF13BC22751}" sibTransId="{178C29A1-AB20-4812-8058-CD39B1115EA2}"/>
    <dgm:cxn modelId="{06D5737C-998E-484D-B7A1-21581136C10E}" srcId="{17F4893B-079D-42D4-8FA9-ADCF70799F12}" destId="{10FD427B-96BF-4FB7-83B9-90C33A9052C2}" srcOrd="1" destOrd="0" parTransId="{B9036331-9CC8-4CF3-A227-CC3210643B5B}" sibTransId="{06665295-974D-44FC-A9BD-AF04428DEA33}"/>
    <dgm:cxn modelId="{196A2E83-4509-4866-BC14-98A4CB11304B}" srcId="{6D9E5D62-6D28-4452-BEBC-12C8509D732E}" destId="{878E3D38-E367-4472-8ADE-FB62525C1675}" srcOrd="0" destOrd="0" parTransId="{973822B5-2EB1-4147-9E6F-05EC7D5FE53C}" sibTransId="{EC2C8E89-8F76-49D9-89F6-6F0D1B950A29}"/>
    <dgm:cxn modelId="{8A20678E-58F3-436E-97D0-3D68644D07FE}" srcId="{17F4893B-079D-42D4-8FA9-ADCF70799F12}" destId="{A4907A77-F41C-433D-941F-3CE3915F6C5B}" srcOrd="3" destOrd="0" parTransId="{1BB71B3D-20BD-4418-991C-3381DD14920E}" sibTransId="{929CDFFA-0030-4D88-A869-EE0F0993D884}"/>
    <dgm:cxn modelId="{0E9A3592-89BC-44A6-AA34-8E9752B11C1C}" type="presOf" srcId="{F781CEE4-351E-4DE6-A2BE-A148E2BE6A11}" destId="{8E66816F-1241-44D3-968B-561D96CC75BA}" srcOrd="1" destOrd="0" presId="urn:microsoft.com/office/officeart/2016/7/layout/VerticalDownArrowProcess"/>
    <dgm:cxn modelId="{5A20919C-C865-47A3-81E0-FADADBB8AE15}" srcId="{10FD427B-96BF-4FB7-83B9-90C33A9052C2}" destId="{D2354A4D-1A38-48D5-88BD-1716543C994E}" srcOrd="0" destOrd="0" parTransId="{209E968A-9BAC-4143-BDAC-8A910D561FC7}" sibTransId="{69A5CF90-2C1A-4E12-ADDA-D949D71FB906}"/>
    <dgm:cxn modelId="{CC723FB0-D98B-413E-A6A7-3EFB6752ACEF}" srcId="{B0B72057-539C-4852-8B0B-E5CDDA35A1B2}" destId="{7F6C6B3E-2CDA-4D80-AAFD-A63A91B85346}" srcOrd="0" destOrd="0" parTransId="{C74DDFB6-4AD0-41CD-8B0D-D06DF2F3D5B9}" sibTransId="{6B6B89DC-62F9-4D69-9A73-AFCC749C78F7}"/>
    <dgm:cxn modelId="{B11BD8B3-2A61-48DD-AE13-6F3D1413C5A3}" type="presOf" srcId="{D217D2D3-6E89-4BA5-B94A-18F265544A3C}" destId="{E006BCA2-E097-461F-A9AC-C4B2AB770286}" srcOrd="0" destOrd="0" presId="urn:microsoft.com/office/officeart/2016/7/layout/VerticalDownArrowProcess"/>
    <dgm:cxn modelId="{D01FC4B7-29E4-44C9-833F-7FFC0DA185F8}" type="presOf" srcId="{47C90EDE-9C40-4B8A-BD58-EADC83E3451E}" destId="{0CA55E89-E093-4898-B68F-FA493C0A3D16}" srcOrd="0" destOrd="0" presId="urn:microsoft.com/office/officeart/2016/7/layout/VerticalDownArrowProcess"/>
    <dgm:cxn modelId="{0633AEBA-8A42-4C1E-B3E7-34ECD41AA205}" srcId="{878E3D38-E367-4472-8ADE-FB62525C1675}" destId="{648508CA-F27A-43A7-976E-0B61946188A9}" srcOrd="0" destOrd="0" parTransId="{2CB8DCE3-30DE-4F41-A916-17FC3EDF25AE}" sibTransId="{FD068333-FD9C-4BA2-8265-323CB699DB2F}"/>
    <dgm:cxn modelId="{175472C1-864B-40BB-9A2B-E72D66FDF5F8}" srcId="{17F4893B-079D-42D4-8FA9-ADCF70799F12}" destId="{4376C1F7-0024-4B80-BD42-35986A155B41}" srcOrd="0" destOrd="0" parTransId="{50403FE2-51BD-4BD8-AAE6-DAA6C9192EBC}" sibTransId="{47758C72-7EAE-47FC-8393-5F35DBDCD071}"/>
    <dgm:cxn modelId="{758EE7C3-71D8-427A-88EE-DB838A9C7133}" type="presOf" srcId="{A4907A77-F41C-433D-941F-3CE3915F6C5B}" destId="{3EACA8DE-BEA4-488E-900A-BAD9B4AA4AA3}" srcOrd="0" destOrd="0" presId="urn:microsoft.com/office/officeart/2016/7/layout/VerticalDownArrowProcess"/>
    <dgm:cxn modelId="{1DACBCCF-35AB-4D26-B9C1-EDC58B90A782}" type="presOf" srcId="{4376C1F7-0024-4B80-BD42-35986A155B41}" destId="{3A72816A-2896-43DB-97B3-402663962CD3}" srcOrd="1" destOrd="0" presId="urn:microsoft.com/office/officeart/2016/7/layout/VerticalDownArrowProcess"/>
    <dgm:cxn modelId="{4BB824D5-40D5-4E9E-A4CC-C06AAD7EA69A}" srcId="{F781CEE4-351E-4DE6-A2BE-A148E2BE6A11}" destId="{47C90EDE-9C40-4B8A-BD58-EADC83E3451E}" srcOrd="0" destOrd="0" parTransId="{FA9A91DB-2480-489E-AB01-B08B640756F0}" sibTransId="{CFE4BDAA-4B11-4E94-90C3-D2F762024CEE}"/>
    <dgm:cxn modelId="{5DD477ED-308C-4DD2-940D-7309708F040C}" type="presOf" srcId="{6F87087B-D9B9-485E-A595-A7F5806F25B6}" destId="{402F365E-626C-4E88-9934-F7E442741308}" srcOrd="0" destOrd="0" presId="urn:microsoft.com/office/officeart/2016/7/layout/VerticalDownArrowProcess"/>
    <dgm:cxn modelId="{43325EF9-F703-4DB3-B323-38D7B677A4DF}" type="presOf" srcId="{D2354A4D-1A38-48D5-88BD-1716543C994E}" destId="{849750E2-4843-406E-9624-D7DE6448B76F}" srcOrd="0" destOrd="0" presId="urn:microsoft.com/office/officeart/2016/7/layout/VerticalDownArrowProcess"/>
    <dgm:cxn modelId="{05873845-0FEA-4BA7-85DF-C45F335A265A}" type="presParOf" srcId="{68E345F6-D452-4C9C-BB0F-C29F77E13301}" destId="{F1BC66D6-8EBE-4B80-A4E3-F3C2F586FC0F}" srcOrd="0" destOrd="0" presId="urn:microsoft.com/office/officeart/2016/7/layout/VerticalDownArrowProcess"/>
    <dgm:cxn modelId="{C67CFBEC-2C7A-40BF-A9E5-63B81679073A}" type="presParOf" srcId="{F1BC66D6-8EBE-4B80-A4E3-F3C2F586FC0F}" destId="{6771F989-D4DD-48E8-BEBD-C8819AA106D4}" srcOrd="0" destOrd="0" presId="urn:microsoft.com/office/officeart/2016/7/layout/VerticalDownArrowProcess"/>
    <dgm:cxn modelId="{F86D67A1-DA51-4364-8377-8BE58BEDF32A}" type="presParOf" srcId="{F1BC66D6-8EBE-4B80-A4E3-F3C2F586FC0F}" destId="{9042BB9C-3E9D-426A-88C6-88D8321D69B0}" srcOrd="1" destOrd="0" presId="urn:microsoft.com/office/officeart/2016/7/layout/VerticalDownArrowProcess"/>
    <dgm:cxn modelId="{FE0C61B4-E953-45D4-BCDA-C87B5A1EB129}" type="presParOf" srcId="{68E345F6-D452-4C9C-BB0F-C29F77E13301}" destId="{F5E855B0-F180-44E6-A956-CBDA0950C5D8}" srcOrd="1" destOrd="0" presId="urn:microsoft.com/office/officeart/2016/7/layout/VerticalDownArrowProcess"/>
    <dgm:cxn modelId="{0DBFABB0-FA83-41C1-A65F-3DBE20DF62B9}" type="presParOf" srcId="{68E345F6-D452-4C9C-BB0F-C29F77E13301}" destId="{41E455CE-281D-4BB0-A552-C91648158501}" srcOrd="2" destOrd="0" presId="urn:microsoft.com/office/officeart/2016/7/layout/VerticalDownArrowProcess"/>
    <dgm:cxn modelId="{F8B77E5D-AA23-4CD2-8D8F-7A338E3718A2}" type="presParOf" srcId="{41E455CE-281D-4BB0-A552-C91648158501}" destId="{C9AB41BA-AE9D-4B03-9691-37A12B643115}" srcOrd="0" destOrd="0" presId="urn:microsoft.com/office/officeart/2016/7/layout/VerticalDownArrowProcess"/>
    <dgm:cxn modelId="{ABFA0702-EA8C-40E4-9691-DFB59554CDE3}" type="presParOf" srcId="{41E455CE-281D-4BB0-A552-C91648158501}" destId="{A42904AF-BCC1-4A42-A845-EC8686BA5F6F}" srcOrd="1" destOrd="0" presId="urn:microsoft.com/office/officeart/2016/7/layout/VerticalDownArrowProcess"/>
    <dgm:cxn modelId="{24B91563-75CC-427A-8C90-DFFCA9E9C2B2}" type="presParOf" srcId="{41E455CE-281D-4BB0-A552-C91648158501}" destId="{8EB7A20A-D3C7-4214-982E-AE5BA25F3F5F}" srcOrd="2" destOrd="0" presId="urn:microsoft.com/office/officeart/2016/7/layout/VerticalDownArrowProcess"/>
    <dgm:cxn modelId="{D70915B6-4089-41D0-B7EB-3F9C57C3559B}" type="presParOf" srcId="{68E345F6-D452-4C9C-BB0F-C29F77E13301}" destId="{6C7015DE-4DD8-4A54-97DC-F759F051B3B5}" srcOrd="3" destOrd="0" presId="urn:microsoft.com/office/officeart/2016/7/layout/VerticalDownArrowProcess"/>
    <dgm:cxn modelId="{77E0433F-17A7-4FB8-917A-6718A2DFF2EE}" type="presParOf" srcId="{68E345F6-D452-4C9C-BB0F-C29F77E13301}" destId="{4997620A-2CA7-4F2D-B43C-F6F0EED54BB1}" srcOrd="4" destOrd="0" presId="urn:microsoft.com/office/officeart/2016/7/layout/VerticalDownArrowProcess"/>
    <dgm:cxn modelId="{6F9C20B8-41D7-4827-B011-9B37BC12417D}" type="presParOf" srcId="{4997620A-2CA7-4F2D-B43C-F6F0EED54BB1}" destId="{3EACA8DE-BEA4-488E-900A-BAD9B4AA4AA3}" srcOrd="0" destOrd="0" presId="urn:microsoft.com/office/officeart/2016/7/layout/VerticalDownArrowProcess"/>
    <dgm:cxn modelId="{9D36D08B-D0F7-4963-A417-D96D89101C7F}" type="presParOf" srcId="{4997620A-2CA7-4F2D-B43C-F6F0EED54BB1}" destId="{786F6D0D-2A27-43AE-95E9-CAD0084832D1}" srcOrd="1" destOrd="0" presId="urn:microsoft.com/office/officeart/2016/7/layout/VerticalDownArrowProcess"/>
    <dgm:cxn modelId="{0638B9CD-7F25-48C6-A024-678C3E297AA1}" type="presParOf" srcId="{4997620A-2CA7-4F2D-B43C-F6F0EED54BB1}" destId="{E006BCA2-E097-461F-A9AC-C4B2AB770286}" srcOrd="2" destOrd="0" presId="urn:microsoft.com/office/officeart/2016/7/layout/VerticalDownArrowProcess"/>
    <dgm:cxn modelId="{3162A880-C727-4CE4-A94A-2FCAFA43E286}" type="presParOf" srcId="{68E345F6-D452-4C9C-BB0F-C29F77E13301}" destId="{1A8D8AA6-A242-4263-82DF-7ADC74095343}" srcOrd="5" destOrd="0" presId="urn:microsoft.com/office/officeart/2016/7/layout/VerticalDownArrowProcess"/>
    <dgm:cxn modelId="{762519EA-D416-4BE6-99A1-1657F9B05F60}" type="presParOf" srcId="{68E345F6-D452-4C9C-BB0F-C29F77E13301}" destId="{BE8EF884-61E3-4EB3-9AD3-A2A08ADAA7E6}" srcOrd="6" destOrd="0" presId="urn:microsoft.com/office/officeart/2016/7/layout/VerticalDownArrowProcess"/>
    <dgm:cxn modelId="{66602047-E307-4AA8-BFF7-4A834EEB23A2}" type="presParOf" srcId="{BE8EF884-61E3-4EB3-9AD3-A2A08ADAA7E6}" destId="{17D75BB7-BB75-4988-97A8-6D5C82DDFA85}" srcOrd="0" destOrd="0" presId="urn:microsoft.com/office/officeart/2016/7/layout/VerticalDownArrowProcess"/>
    <dgm:cxn modelId="{EF62FFE1-5B3F-444E-9F64-5E17E232006E}" type="presParOf" srcId="{BE8EF884-61E3-4EB3-9AD3-A2A08ADAA7E6}" destId="{8E66816F-1241-44D3-968B-561D96CC75BA}" srcOrd="1" destOrd="0" presId="urn:microsoft.com/office/officeart/2016/7/layout/VerticalDownArrowProcess"/>
    <dgm:cxn modelId="{05D71A2F-72E3-4B13-92E4-743A68C0F36B}" type="presParOf" srcId="{BE8EF884-61E3-4EB3-9AD3-A2A08ADAA7E6}" destId="{0CA55E89-E093-4898-B68F-FA493C0A3D16}" srcOrd="2" destOrd="0" presId="urn:microsoft.com/office/officeart/2016/7/layout/VerticalDownArrowProcess"/>
    <dgm:cxn modelId="{271D6ED7-15A1-4606-BBFB-615AA9D9B3D3}" type="presParOf" srcId="{68E345F6-D452-4C9C-BB0F-C29F77E13301}" destId="{C1C41E88-FBD9-4243-90DC-B8B29D4A4E7C}" srcOrd="7" destOrd="0" presId="urn:microsoft.com/office/officeart/2016/7/layout/VerticalDownArrowProcess"/>
    <dgm:cxn modelId="{A654D68D-78E2-4407-8AF3-B2845E2A5CE6}" type="presParOf" srcId="{68E345F6-D452-4C9C-BB0F-C29F77E13301}" destId="{40E739C0-5731-48F8-AFCE-A2BFC60F68B7}" srcOrd="8" destOrd="0" presId="urn:microsoft.com/office/officeart/2016/7/layout/VerticalDownArrowProcess"/>
    <dgm:cxn modelId="{0C16CF2E-D8D9-4B42-A461-0C819DBC9184}" type="presParOf" srcId="{40E739C0-5731-48F8-AFCE-A2BFC60F68B7}" destId="{A7D08403-124D-41FC-B8D5-3E48E3B3C0F3}" srcOrd="0" destOrd="0" presId="urn:microsoft.com/office/officeart/2016/7/layout/VerticalDownArrowProcess"/>
    <dgm:cxn modelId="{79D5D97C-09E4-48AD-B93B-5B955B9E2253}" type="presParOf" srcId="{40E739C0-5731-48F8-AFCE-A2BFC60F68B7}" destId="{0AAD1D63-E596-4E7C-8854-741D360E7E52}" srcOrd="1" destOrd="0" presId="urn:microsoft.com/office/officeart/2016/7/layout/VerticalDownArrowProcess"/>
    <dgm:cxn modelId="{6439AEFD-0ECD-4E6B-8EFD-0C44C10C5715}" type="presParOf" srcId="{40E739C0-5731-48F8-AFCE-A2BFC60F68B7}" destId="{849750E2-4843-406E-9624-D7DE6448B76F}" srcOrd="2" destOrd="0" presId="urn:microsoft.com/office/officeart/2016/7/layout/VerticalDownArrowProcess"/>
    <dgm:cxn modelId="{24A950D4-362F-4306-854E-ED8EB92CDEEE}" type="presParOf" srcId="{68E345F6-D452-4C9C-BB0F-C29F77E13301}" destId="{10FAD33B-2530-4099-AADB-89B0ABF20A26}" srcOrd="9" destOrd="0" presId="urn:microsoft.com/office/officeart/2016/7/layout/VerticalDownArrowProcess"/>
    <dgm:cxn modelId="{99293F97-49FF-44F6-A677-E08C96BF0D2D}" type="presParOf" srcId="{68E345F6-D452-4C9C-BB0F-C29F77E13301}" destId="{1956C313-6465-4D84-8EF9-B414DD3C6D1F}" srcOrd="10" destOrd="0" presId="urn:microsoft.com/office/officeart/2016/7/layout/VerticalDownArrowProcess"/>
    <dgm:cxn modelId="{F5550BA8-DDF0-4766-8ECB-C410C2877036}" type="presParOf" srcId="{1956C313-6465-4D84-8EF9-B414DD3C6D1F}" destId="{5A85D79A-82B8-4626-9BDD-FE427FA50F8D}" srcOrd="0" destOrd="0" presId="urn:microsoft.com/office/officeart/2016/7/layout/VerticalDownArrowProcess"/>
    <dgm:cxn modelId="{874093DD-B2B7-4690-B803-EC85BE9EA4CB}" type="presParOf" srcId="{1956C313-6465-4D84-8EF9-B414DD3C6D1F}" destId="{3A72816A-2896-43DB-97B3-402663962CD3}" srcOrd="1" destOrd="0" presId="urn:microsoft.com/office/officeart/2016/7/layout/VerticalDownArrowProcess"/>
    <dgm:cxn modelId="{BD8F66E6-0A21-448A-95FF-E9EA4DF9046D}" type="presParOf" srcId="{1956C313-6465-4D84-8EF9-B414DD3C6D1F}" destId="{402F365E-626C-4E88-9934-F7E442741308}"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615284-B835-4900-BB64-0ECD004311F9}" type="doc">
      <dgm:prSet loTypeId="urn:microsoft.com/office/officeart/2018/2/layout/IconLabelDescriptionList" loCatId="icon" qsTypeId="urn:microsoft.com/office/officeart/2005/8/quickstyle/simple1#4" qsCatId="simple" csTypeId="urn:microsoft.com/office/officeart/2018/5/colors/Iconchunking_neutralbg_colorful1" csCatId="colorful" phldr="1"/>
      <dgm:spPr/>
      <dgm:t>
        <a:bodyPr/>
        <a:lstStyle/>
        <a:p>
          <a:endParaRPr lang="en-US"/>
        </a:p>
      </dgm:t>
    </dgm:pt>
    <dgm:pt modelId="{73F8C4A2-E86C-44C7-B65F-AAFD7EB3B5AB}">
      <dgm:prSet custT="1"/>
      <dgm:spPr/>
      <dgm:t>
        <a:bodyPr/>
        <a:lstStyle/>
        <a:p>
          <a:pPr>
            <a:lnSpc>
              <a:spcPct val="100000"/>
            </a:lnSpc>
          </a:pPr>
          <a:r>
            <a:rPr lang="en-US" sz="3000"/>
            <a:t>Sentiment Analysis</a:t>
          </a:r>
          <a:endParaRPr lang="en-US" sz="3000" dirty="0"/>
        </a:p>
      </dgm:t>
    </dgm:pt>
    <dgm:pt modelId="{0640EBB6-3AD6-45DE-A236-C0558BCBD1D2}" type="parTrans" cxnId="{27C417D2-F71B-41EF-88E5-19B21B47DDB4}">
      <dgm:prSet/>
      <dgm:spPr/>
      <dgm:t>
        <a:bodyPr/>
        <a:lstStyle/>
        <a:p>
          <a:endParaRPr lang="en-US"/>
        </a:p>
      </dgm:t>
    </dgm:pt>
    <dgm:pt modelId="{632DD7C3-CD0B-4833-9C5C-FCAD09A33CF3}" type="sibTrans" cxnId="{27C417D2-F71B-41EF-88E5-19B21B47DDB4}">
      <dgm:prSet/>
      <dgm:spPr/>
      <dgm:t>
        <a:bodyPr/>
        <a:lstStyle/>
        <a:p>
          <a:endParaRPr lang="en-US"/>
        </a:p>
      </dgm:t>
    </dgm:pt>
    <dgm:pt modelId="{B29D4362-C932-4B2D-967D-A7ADBA2FF915}">
      <dgm:prSet custT="1"/>
      <dgm:spPr/>
      <dgm:t>
        <a:bodyPr/>
        <a:lstStyle/>
        <a:p>
          <a:pPr>
            <a:lnSpc>
              <a:spcPct val="100000"/>
            </a:lnSpc>
          </a:pPr>
          <a:r>
            <a:rPr lang="en-US" altLang="zh-CN" sz="1200" b="1" dirty="0"/>
            <a:t>Incorporate insights from institutional traders </a:t>
          </a:r>
          <a:r>
            <a:rPr lang="en-US" altLang="zh-CN" sz="1200" dirty="0"/>
            <a:t>through analysis of market news and professional analyst reports to enhance sentiment accuracy</a:t>
          </a:r>
          <a:endParaRPr lang="en-US" sz="1200" dirty="0"/>
        </a:p>
      </dgm:t>
    </dgm:pt>
    <dgm:pt modelId="{B93B0836-127B-4B68-900D-5D1F2E6F38D1}" type="parTrans" cxnId="{C6709C9E-3367-40A8-8FE4-9D725E2677BE}">
      <dgm:prSet/>
      <dgm:spPr/>
      <dgm:t>
        <a:bodyPr/>
        <a:lstStyle/>
        <a:p>
          <a:endParaRPr lang="en-US"/>
        </a:p>
      </dgm:t>
    </dgm:pt>
    <dgm:pt modelId="{A179D0EC-E9E4-4CEC-8533-F6E90596F71C}" type="sibTrans" cxnId="{C6709C9E-3367-40A8-8FE4-9D725E2677BE}">
      <dgm:prSet/>
      <dgm:spPr/>
      <dgm:t>
        <a:bodyPr/>
        <a:lstStyle/>
        <a:p>
          <a:endParaRPr lang="en-US"/>
        </a:p>
      </dgm:t>
    </dgm:pt>
    <dgm:pt modelId="{A68B4BD6-EFD0-4A55-A894-A3B8497E6B31}">
      <dgm:prSet custT="1"/>
      <dgm:spPr/>
      <dgm:t>
        <a:bodyPr/>
        <a:lstStyle/>
        <a:p>
          <a:pPr>
            <a:lnSpc>
              <a:spcPct val="100000"/>
            </a:lnSpc>
          </a:pPr>
          <a:r>
            <a:rPr lang="en-US" sz="3000"/>
            <a:t>Stock Prediction</a:t>
          </a:r>
          <a:endParaRPr lang="en-US" sz="3000" dirty="0"/>
        </a:p>
      </dgm:t>
    </dgm:pt>
    <dgm:pt modelId="{6F1FE126-2171-458F-AAE6-10A6104BEE8F}" type="parTrans" cxnId="{A75FE8D1-8616-4802-89C7-3A442DEAF336}">
      <dgm:prSet/>
      <dgm:spPr/>
      <dgm:t>
        <a:bodyPr/>
        <a:lstStyle/>
        <a:p>
          <a:endParaRPr lang="en-US"/>
        </a:p>
      </dgm:t>
    </dgm:pt>
    <dgm:pt modelId="{B3EC95A9-CA84-4946-9835-14FF5A4437EA}" type="sibTrans" cxnId="{A75FE8D1-8616-4802-89C7-3A442DEAF336}">
      <dgm:prSet/>
      <dgm:spPr/>
      <dgm:t>
        <a:bodyPr/>
        <a:lstStyle/>
        <a:p>
          <a:endParaRPr lang="en-US"/>
        </a:p>
      </dgm:t>
    </dgm:pt>
    <dgm:pt modelId="{3BF86A3C-E151-4A66-9137-D3C10D62380D}">
      <dgm:prSet custT="1"/>
      <dgm:spPr/>
      <dgm:t>
        <a:bodyPr/>
        <a:lstStyle/>
        <a:p>
          <a:pPr>
            <a:lnSpc>
              <a:spcPct val="100000"/>
            </a:lnSpc>
          </a:pPr>
          <a:r>
            <a:rPr lang="en-US" altLang="zh-CN" sz="1200" dirty="0"/>
            <a:t>Expand our analysis to include a </a:t>
          </a:r>
          <a:r>
            <a:rPr lang="en-US" altLang="zh-CN" sz="1200" b="1" dirty="0"/>
            <a:t>broader range of stocks </a:t>
          </a:r>
          <a:r>
            <a:rPr lang="en-US" altLang="zh-CN" sz="1200" dirty="0"/>
            <a:t>and sectors, such as healthcare and retail, to diversify investment insights</a:t>
          </a:r>
          <a:endParaRPr lang="en-US" sz="1200" dirty="0"/>
        </a:p>
      </dgm:t>
    </dgm:pt>
    <dgm:pt modelId="{461DBFFE-AABE-42FC-BDD7-E76D5E8A0E04}" type="parTrans" cxnId="{E30107F9-8C76-4BAB-9265-A14B71911BD8}">
      <dgm:prSet/>
      <dgm:spPr/>
      <dgm:t>
        <a:bodyPr/>
        <a:lstStyle/>
        <a:p>
          <a:endParaRPr lang="en-US"/>
        </a:p>
      </dgm:t>
    </dgm:pt>
    <dgm:pt modelId="{3F61C644-7CD3-4177-B401-B84C3BFF5835}" type="sibTrans" cxnId="{E30107F9-8C76-4BAB-9265-A14B71911BD8}">
      <dgm:prSet/>
      <dgm:spPr/>
      <dgm:t>
        <a:bodyPr/>
        <a:lstStyle/>
        <a:p>
          <a:endParaRPr lang="en-US"/>
        </a:p>
      </dgm:t>
    </dgm:pt>
    <dgm:pt modelId="{1BE45C6B-437A-453C-90D1-0661D2CED961}">
      <dgm:prSet custT="1"/>
      <dgm:spPr/>
      <dgm:t>
        <a:bodyPr/>
        <a:lstStyle/>
        <a:p>
          <a:pPr>
            <a:lnSpc>
              <a:spcPct val="100000"/>
            </a:lnSpc>
          </a:pPr>
          <a:r>
            <a:rPr lang="en-US" sz="1200" b="0" i="0" dirty="0"/>
            <a:t>Enrich our financial datasets with comprehensive </a:t>
          </a:r>
          <a:r>
            <a:rPr lang="en-US" sz="1200" b="1" i="0" dirty="0"/>
            <a:t>company performance metrics, key economic indicators, and derivatives data to bolster predictive accuracy</a:t>
          </a:r>
          <a:endParaRPr lang="en-US" sz="1200" b="1" dirty="0"/>
        </a:p>
      </dgm:t>
    </dgm:pt>
    <dgm:pt modelId="{2402430E-74BE-4CFE-B045-E82BF5089CAA}" type="parTrans" cxnId="{D08609EC-0C3C-402C-ADD7-297B2CAE155C}">
      <dgm:prSet/>
      <dgm:spPr/>
      <dgm:t>
        <a:bodyPr/>
        <a:lstStyle/>
        <a:p>
          <a:endParaRPr lang="en-US"/>
        </a:p>
      </dgm:t>
    </dgm:pt>
    <dgm:pt modelId="{7BBF7E45-6655-461E-886F-7B3C82E4E62C}" type="sibTrans" cxnId="{D08609EC-0C3C-402C-ADD7-297B2CAE155C}">
      <dgm:prSet/>
      <dgm:spPr/>
      <dgm:t>
        <a:bodyPr/>
        <a:lstStyle/>
        <a:p>
          <a:endParaRPr lang="en-US"/>
        </a:p>
      </dgm:t>
    </dgm:pt>
    <dgm:pt modelId="{DA10DA16-4292-42B8-8449-08E35AF55997}">
      <dgm:prSet custT="1"/>
      <dgm:spPr/>
      <dgm:t>
        <a:bodyPr/>
        <a:lstStyle/>
        <a:p>
          <a:pPr>
            <a:lnSpc>
              <a:spcPct val="100000"/>
            </a:lnSpc>
          </a:pPr>
          <a:r>
            <a:rPr lang="en-US" sz="1200" b="0" i="0" dirty="0"/>
            <a:t>Develop a robust </a:t>
          </a:r>
          <a:r>
            <a:rPr lang="en-US" sz="1200" b="1" i="0" dirty="0"/>
            <a:t>stock selection framework </a:t>
          </a:r>
          <a:r>
            <a:rPr lang="en-US" sz="1200" b="0" i="0" dirty="0"/>
            <a:t>to identify high-potential investments ('finding the alpha') and optimize market positioning</a:t>
          </a:r>
          <a:endParaRPr lang="en-US" sz="1200" dirty="0"/>
        </a:p>
      </dgm:t>
    </dgm:pt>
    <dgm:pt modelId="{05ED5716-C5BE-4124-88CF-3199763C91C8}" type="parTrans" cxnId="{967FEFC9-02F2-4574-BB31-FBAA2E80DFFD}">
      <dgm:prSet/>
      <dgm:spPr/>
      <dgm:t>
        <a:bodyPr/>
        <a:lstStyle/>
        <a:p>
          <a:endParaRPr lang="en-US"/>
        </a:p>
      </dgm:t>
    </dgm:pt>
    <dgm:pt modelId="{0149B01F-C6C9-4D8A-A92E-7C3D938C4B4D}" type="sibTrans" cxnId="{967FEFC9-02F2-4574-BB31-FBAA2E80DFFD}">
      <dgm:prSet/>
      <dgm:spPr/>
      <dgm:t>
        <a:bodyPr/>
        <a:lstStyle/>
        <a:p>
          <a:endParaRPr lang="en-US"/>
        </a:p>
      </dgm:t>
    </dgm:pt>
    <dgm:pt modelId="{41ED9D21-46E0-4784-95FF-26CA84D16CC1}">
      <dgm:prSet custT="1"/>
      <dgm:spPr/>
      <dgm:t>
        <a:bodyPr/>
        <a:lstStyle/>
        <a:p>
          <a:pPr>
            <a:lnSpc>
              <a:spcPct val="100000"/>
            </a:lnSpc>
          </a:pPr>
          <a:r>
            <a:rPr lang="en-US" sz="1200" b="0" i="0" dirty="0"/>
            <a:t>Employ advanced </a:t>
          </a:r>
          <a:r>
            <a:rPr lang="en-US" sz="1200" b="1" i="0" dirty="0"/>
            <a:t>portfolio optimization </a:t>
          </a:r>
          <a:r>
            <a:rPr lang="en-US" sz="1200" b="0" i="0" dirty="0"/>
            <a:t>techniques to maximize returns while mitigating risk across investment strategies</a:t>
          </a:r>
          <a:endParaRPr lang="en-US" sz="1200" dirty="0"/>
        </a:p>
      </dgm:t>
    </dgm:pt>
    <dgm:pt modelId="{9B7C78A1-8104-423E-8138-94C6C882BA65}" type="parTrans" cxnId="{FC15117B-0FAF-487C-B8CF-7512F2C382E7}">
      <dgm:prSet/>
      <dgm:spPr/>
      <dgm:t>
        <a:bodyPr/>
        <a:lstStyle/>
        <a:p>
          <a:endParaRPr lang="en-US"/>
        </a:p>
      </dgm:t>
    </dgm:pt>
    <dgm:pt modelId="{988AC5BE-F8EA-4E3F-9A46-3E30CCF6B4D6}" type="sibTrans" cxnId="{FC15117B-0FAF-487C-B8CF-7512F2C382E7}">
      <dgm:prSet/>
      <dgm:spPr/>
      <dgm:t>
        <a:bodyPr/>
        <a:lstStyle/>
        <a:p>
          <a:endParaRPr lang="en-US"/>
        </a:p>
      </dgm:t>
    </dgm:pt>
    <dgm:pt modelId="{A5B3D8FE-3E9E-440E-98F0-AE14430E62B4}">
      <dgm:prSet custT="1"/>
      <dgm:spPr/>
      <dgm:t>
        <a:bodyPr/>
        <a:lstStyle/>
        <a:p>
          <a:pPr>
            <a:lnSpc>
              <a:spcPct val="100000"/>
            </a:lnSpc>
          </a:pPr>
          <a:r>
            <a:rPr lang="en-US" altLang="zh-CN" sz="1200" b="1" dirty="0"/>
            <a:t>Broaden dataset acquisition </a:t>
          </a:r>
          <a:r>
            <a:rPr lang="en-US" altLang="zh-CN" sz="1200" dirty="0"/>
            <a:t>to encompass a wider demographic, ensuring a diverse and representative sample of the trading population</a:t>
          </a:r>
          <a:endParaRPr lang="en-US" sz="1200" dirty="0"/>
        </a:p>
      </dgm:t>
    </dgm:pt>
    <dgm:pt modelId="{78A312CF-A65A-4858-96DB-869204B9FF73}" type="parTrans" cxnId="{DDD45DB8-7B39-4AE4-9509-9BA2635BC8CA}">
      <dgm:prSet/>
      <dgm:spPr/>
      <dgm:t>
        <a:bodyPr/>
        <a:lstStyle/>
        <a:p>
          <a:endParaRPr lang="en-US"/>
        </a:p>
      </dgm:t>
    </dgm:pt>
    <dgm:pt modelId="{2815563A-3A10-4481-BE62-FDDED9437547}" type="sibTrans" cxnId="{DDD45DB8-7B39-4AE4-9509-9BA2635BC8CA}">
      <dgm:prSet/>
      <dgm:spPr/>
      <dgm:t>
        <a:bodyPr/>
        <a:lstStyle/>
        <a:p>
          <a:endParaRPr lang="en-US"/>
        </a:p>
      </dgm:t>
    </dgm:pt>
    <dgm:pt modelId="{8FD232E7-870B-497B-BDD5-343382B28275}" type="pres">
      <dgm:prSet presAssocID="{77615284-B835-4900-BB64-0ECD004311F9}" presName="root" presStyleCnt="0">
        <dgm:presLayoutVars>
          <dgm:dir/>
          <dgm:resizeHandles val="exact"/>
        </dgm:presLayoutVars>
      </dgm:prSet>
      <dgm:spPr/>
    </dgm:pt>
    <dgm:pt modelId="{7009FCCC-BE0E-4FD3-976A-F9C5ACCB532F}" type="pres">
      <dgm:prSet presAssocID="{73F8C4A2-E86C-44C7-B65F-AAFD7EB3B5AB}" presName="compNode" presStyleCnt="0"/>
      <dgm:spPr/>
    </dgm:pt>
    <dgm:pt modelId="{741F0FF5-6799-4E0F-B956-9ABAF172D088}" type="pres">
      <dgm:prSet presAssocID="{73F8C4A2-E86C-44C7-B65F-AAFD7EB3B5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70AF2D68-6DB9-48DF-83BD-A7D92FFE08E5}" type="pres">
      <dgm:prSet presAssocID="{73F8C4A2-E86C-44C7-B65F-AAFD7EB3B5AB}" presName="iconSpace" presStyleCnt="0"/>
      <dgm:spPr/>
    </dgm:pt>
    <dgm:pt modelId="{EC898F87-6757-4EA0-B5A2-222ECC7F1C94}" type="pres">
      <dgm:prSet presAssocID="{73F8C4A2-E86C-44C7-B65F-AAFD7EB3B5AB}" presName="parTx" presStyleLbl="revTx" presStyleIdx="0" presStyleCnt="4">
        <dgm:presLayoutVars>
          <dgm:chMax val="0"/>
          <dgm:chPref val="0"/>
        </dgm:presLayoutVars>
      </dgm:prSet>
      <dgm:spPr/>
    </dgm:pt>
    <dgm:pt modelId="{44848A3A-224A-49C0-8997-5969C4080374}" type="pres">
      <dgm:prSet presAssocID="{73F8C4A2-E86C-44C7-B65F-AAFD7EB3B5AB}" presName="txSpace" presStyleCnt="0"/>
      <dgm:spPr/>
    </dgm:pt>
    <dgm:pt modelId="{B2DF3FD2-C7A8-4585-9238-D415AB884C13}" type="pres">
      <dgm:prSet presAssocID="{73F8C4A2-E86C-44C7-B65F-AAFD7EB3B5AB}" presName="desTx" presStyleLbl="revTx" presStyleIdx="1" presStyleCnt="4">
        <dgm:presLayoutVars/>
      </dgm:prSet>
      <dgm:spPr/>
    </dgm:pt>
    <dgm:pt modelId="{BEEA0730-679A-4491-AFDB-A06B6C30D17F}" type="pres">
      <dgm:prSet presAssocID="{632DD7C3-CD0B-4833-9C5C-FCAD09A33CF3}" presName="sibTrans" presStyleCnt="0"/>
      <dgm:spPr/>
    </dgm:pt>
    <dgm:pt modelId="{957CB80D-848F-4FED-B4A7-DFA8CFDFA1DD}" type="pres">
      <dgm:prSet presAssocID="{A68B4BD6-EFD0-4A55-A894-A3B8497E6B31}" presName="compNode" presStyleCnt="0"/>
      <dgm:spPr/>
    </dgm:pt>
    <dgm:pt modelId="{723A101C-2105-4A30-B931-735170649757}" type="pres">
      <dgm:prSet presAssocID="{A68B4BD6-EFD0-4A55-A894-A3B8497E6B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C26C6327-2A4C-45A7-8C2E-BADCDEEF9D48}" type="pres">
      <dgm:prSet presAssocID="{A68B4BD6-EFD0-4A55-A894-A3B8497E6B31}" presName="iconSpace" presStyleCnt="0"/>
      <dgm:spPr/>
    </dgm:pt>
    <dgm:pt modelId="{029C6144-9ED3-46D8-B581-841DA4B0BFCC}" type="pres">
      <dgm:prSet presAssocID="{A68B4BD6-EFD0-4A55-A894-A3B8497E6B31}" presName="parTx" presStyleLbl="revTx" presStyleIdx="2" presStyleCnt="4">
        <dgm:presLayoutVars>
          <dgm:chMax val="0"/>
          <dgm:chPref val="0"/>
        </dgm:presLayoutVars>
      </dgm:prSet>
      <dgm:spPr/>
    </dgm:pt>
    <dgm:pt modelId="{19ADD0B8-267E-40F3-A033-0BE4FB0D62BC}" type="pres">
      <dgm:prSet presAssocID="{A68B4BD6-EFD0-4A55-A894-A3B8497E6B31}" presName="txSpace" presStyleCnt="0"/>
      <dgm:spPr/>
    </dgm:pt>
    <dgm:pt modelId="{EAF35B11-4BE8-4EB8-825F-5AED67565B83}" type="pres">
      <dgm:prSet presAssocID="{A68B4BD6-EFD0-4A55-A894-A3B8497E6B31}" presName="desTx" presStyleLbl="revTx" presStyleIdx="3" presStyleCnt="4">
        <dgm:presLayoutVars/>
      </dgm:prSet>
      <dgm:spPr/>
    </dgm:pt>
  </dgm:ptLst>
  <dgm:cxnLst>
    <dgm:cxn modelId="{C25AAD53-B14D-44A2-9E49-BC3834809BAE}" type="presOf" srcId="{73F8C4A2-E86C-44C7-B65F-AAFD7EB3B5AB}" destId="{EC898F87-6757-4EA0-B5A2-222ECC7F1C94}" srcOrd="0" destOrd="0" presId="urn:microsoft.com/office/officeart/2018/2/layout/IconLabelDescriptionList"/>
    <dgm:cxn modelId="{9EF90274-0FF1-4CEE-874A-20548873BBF4}" type="presOf" srcId="{A5B3D8FE-3E9E-440E-98F0-AE14430E62B4}" destId="{B2DF3FD2-C7A8-4585-9238-D415AB884C13}" srcOrd="0" destOrd="1" presId="urn:microsoft.com/office/officeart/2018/2/layout/IconLabelDescriptionList"/>
    <dgm:cxn modelId="{FC15117B-0FAF-487C-B8CF-7512F2C382E7}" srcId="{A68B4BD6-EFD0-4A55-A894-A3B8497E6B31}" destId="{41ED9D21-46E0-4784-95FF-26CA84D16CC1}" srcOrd="3" destOrd="0" parTransId="{9B7C78A1-8104-423E-8138-94C6C882BA65}" sibTransId="{988AC5BE-F8EA-4E3F-9A46-3E30CCF6B4D6}"/>
    <dgm:cxn modelId="{6E733D83-5BEF-4EC3-A42B-B737532AAF94}" type="presOf" srcId="{3BF86A3C-E151-4A66-9137-D3C10D62380D}" destId="{EAF35B11-4BE8-4EB8-825F-5AED67565B83}" srcOrd="0" destOrd="0" presId="urn:microsoft.com/office/officeart/2018/2/layout/IconLabelDescriptionList"/>
    <dgm:cxn modelId="{D334B986-3054-485C-B09F-3A2801649A9A}" type="presOf" srcId="{41ED9D21-46E0-4784-95FF-26CA84D16CC1}" destId="{EAF35B11-4BE8-4EB8-825F-5AED67565B83}" srcOrd="0" destOrd="3" presId="urn:microsoft.com/office/officeart/2018/2/layout/IconLabelDescriptionList"/>
    <dgm:cxn modelId="{9349D48D-9B16-45A4-97EA-C8D0DA376F0E}" type="presOf" srcId="{B29D4362-C932-4B2D-967D-A7ADBA2FF915}" destId="{B2DF3FD2-C7A8-4585-9238-D415AB884C13}" srcOrd="0" destOrd="0" presId="urn:microsoft.com/office/officeart/2018/2/layout/IconLabelDescriptionList"/>
    <dgm:cxn modelId="{C6709C9E-3367-40A8-8FE4-9D725E2677BE}" srcId="{73F8C4A2-E86C-44C7-B65F-AAFD7EB3B5AB}" destId="{B29D4362-C932-4B2D-967D-A7ADBA2FF915}" srcOrd="0" destOrd="0" parTransId="{B93B0836-127B-4B68-900D-5D1F2E6F38D1}" sibTransId="{A179D0EC-E9E4-4CEC-8533-F6E90596F71C}"/>
    <dgm:cxn modelId="{C7EC4EAC-521C-493B-BB13-E59088C91F88}" type="presOf" srcId="{77615284-B835-4900-BB64-0ECD004311F9}" destId="{8FD232E7-870B-497B-BDD5-343382B28275}" srcOrd="0" destOrd="0" presId="urn:microsoft.com/office/officeart/2018/2/layout/IconLabelDescriptionList"/>
    <dgm:cxn modelId="{DDD45DB8-7B39-4AE4-9509-9BA2635BC8CA}" srcId="{73F8C4A2-E86C-44C7-B65F-AAFD7EB3B5AB}" destId="{A5B3D8FE-3E9E-440E-98F0-AE14430E62B4}" srcOrd="1" destOrd="0" parTransId="{78A312CF-A65A-4858-96DB-869204B9FF73}" sibTransId="{2815563A-3A10-4481-BE62-FDDED9437547}"/>
    <dgm:cxn modelId="{967FEFC9-02F2-4574-BB31-FBAA2E80DFFD}" srcId="{A68B4BD6-EFD0-4A55-A894-A3B8497E6B31}" destId="{DA10DA16-4292-42B8-8449-08E35AF55997}" srcOrd="2" destOrd="0" parTransId="{05ED5716-C5BE-4124-88CF-3199763C91C8}" sibTransId="{0149B01F-C6C9-4D8A-A92E-7C3D938C4B4D}"/>
    <dgm:cxn modelId="{A75FE8D1-8616-4802-89C7-3A442DEAF336}" srcId="{77615284-B835-4900-BB64-0ECD004311F9}" destId="{A68B4BD6-EFD0-4A55-A894-A3B8497E6B31}" srcOrd="1" destOrd="0" parTransId="{6F1FE126-2171-458F-AAE6-10A6104BEE8F}" sibTransId="{B3EC95A9-CA84-4946-9835-14FF5A4437EA}"/>
    <dgm:cxn modelId="{27C417D2-F71B-41EF-88E5-19B21B47DDB4}" srcId="{77615284-B835-4900-BB64-0ECD004311F9}" destId="{73F8C4A2-E86C-44C7-B65F-AAFD7EB3B5AB}" srcOrd="0" destOrd="0" parTransId="{0640EBB6-3AD6-45DE-A236-C0558BCBD1D2}" sibTransId="{632DD7C3-CD0B-4833-9C5C-FCAD09A33CF3}"/>
    <dgm:cxn modelId="{A53ED1D3-AF49-429E-9D99-F7E6E374625B}" type="presOf" srcId="{A68B4BD6-EFD0-4A55-A894-A3B8497E6B31}" destId="{029C6144-9ED3-46D8-B581-841DA4B0BFCC}" srcOrd="0" destOrd="0" presId="urn:microsoft.com/office/officeart/2018/2/layout/IconLabelDescriptionList"/>
    <dgm:cxn modelId="{7EF8F0D6-E68B-4F61-81BC-7A7A22C21E9D}" type="presOf" srcId="{1BE45C6B-437A-453C-90D1-0661D2CED961}" destId="{EAF35B11-4BE8-4EB8-825F-5AED67565B83}" srcOrd="0" destOrd="1" presId="urn:microsoft.com/office/officeart/2018/2/layout/IconLabelDescriptionList"/>
    <dgm:cxn modelId="{74B08ADA-85A7-4CAF-B340-1E6E70213BB9}" type="presOf" srcId="{DA10DA16-4292-42B8-8449-08E35AF55997}" destId="{EAF35B11-4BE8-4EB8-825F-5AED67565B83}" srcOrd="0" destOrd="2" presId="urn:microsoft.com/office/officeart/2018/2/layout/IconLabelDescriptionList"/>
    <dgm:cxn modelId="{D08609EC-0C3C-402C-ADD7-297B2CAE155C}" srcId="{A68B4BD6-EFD0-4A55-A894-A3B8497E6B31}" destId="{1BE45C6B-437A-453C-90D1-0661D2CED961}" srcOrd="1" destOrd="0" parTransId="{2402430E-74BE-4CFE-B045-E82BF5089CAA}" sibTransId="{7BBF7E45-6655-461E-886F-7B3C82E4E62C}"/>
    <dgm:cxn modelId="{E30107F9-8C76-4BAB-9265-A14B71911BD8}" srcId="{A68B4BD6-EFD0-4A55-A894-A3B8497E6B31}" destId="{3BF86A3C-E151-4A66-9137-D3C10D62380D}" srcOrd="0" destOrd="0" parTransId="{461DBFFE-AABE-42FC-BDD7-E76D5E8A0E04}" sibTransId="{3F61C644-7CD3-4177-B401-B84C3BFF5835}"/>
    <dgm:cxn modelId="{20B27112-476A-4E8D-88FB-36A8416D4B69}" type="presParOf" srcId="{8FD232E7-870B-497B-BDD5-343382B28275}" destId="{7009FCCC-BE0E-4FD3-976A-F9C5ACCB532F}" srcOrd="0" destOrd="0" presId="urn:microsoft.com/office/officeart/2018/2/layout/IconLabelDescriptionList"/>
    <dgm:cxn modelId="{2EEBABA2-BF7C-4A89-B3D1-3E27244041BE}" type="presParOf" srcId="{7009FCCC-BE0E-4FD3-976A-F9C5ACCB532F}" destId="{741F0FF5-6799-4E0F-B956-9ABAF172D088}" srcOrd="0" destOrd="0" presId="urn:microsoft.com/office/officeart/2018/2/layout/IconLabelDescriptionList"/>
    <dgm:cxn modelId="{2E5C86AD-54B6-4E7A-905F-5C20B2E97D65}" type="presParOf" srcId="{7009FCCC-BE0E-4FD3-976A-F9C5ACCB532F}" destId="{70AF2D68-6DB9-48DF-83BD-A7D92FFE08E5}" srcOrd="1" destOrd="0" presId="urn:microsoft.com/office/officeart/2018/2/layout/IconLabelDescriptionList"/>
    <dgm:cxn modelId="{6B7276AE-FC8D-4ADA-B961-3E797D962C7F}" type="presParOf" srcId="{7009FCCC-BE0E-4FD3-976A-F9C5ACCB532F}" destId="{EC898F87-6757-4EA0-B5A2-222ECC7F1C94}" srcOrd="2" destOrd="0" presId="urn:microsoft.com/office/officeart/2018/2/layout/IconLabelDescriptionList"/>
    <dgm:cxn modelId="{2D0E6DCF-3BD3-41B9-B122-1EC71BFA5BFA}" type="presParOf" srcId="{7009FCCC-BE0E-4FD3-976A-F9C5ACCB532F}" destId="{44848A3A-224A-49C0-8997-5969C4080374}" srcOrd="3" destOrd="0" presId="urn:microsoft.com/office/officeart/2018/2/layout/IconLabelDescriptionList"/>
    <dgm:cxn modelId="{F214390D-612C-4D7D-A877-D50DAE5D23FC}" type="presParOf" srcId="{7009FCCC-BE0E-4FD3-976A-F9C5ACCB532F}" destId="{B2DF3FD2-C7A8-4585-9238-D415AB884C13}" srcOrd="4" destOrd="0" presId="urn:microsoft.com/office/officeart/2018/2/layout/IconLabelDescriptionList"/>
    <dgm:cxn modelId="{8CB08715-3F41-4ECF-B176-8EA131FCC4E8}" type="presParOf" srcId="{8FD232E7-870B-497B-BDD5-343382B28275}" destId="{BEEA0730-679A-4491-AFDB-A06B6C30D17F}" srcOrd="1" destOrd="0" presId="urn:microsoft.com/office/officeart/2018/2/layout/IconLabelDescriptionList"/>
    <dgm:cxn modelId="{254A9A46-5803-4514-9E4D-AADFA6EA959F}" type="presParOf" srcId="{8FD232E7-870B-497B-BDD5-343382B28275}" destId="{957CB80D-848F-4FED-B4A7-DFA8CFDFA1DD}" srcOrd="2" destOrd="0" presId="urn:microsoft.com/office/officeart/2018/2/layout/IconLabelDescriptionList"/>
    <dgm:cxn modelId="{62658442-611A-4C98-8BA3-1398B13FE641}" type="presParOf" srcId="{957CB80D-848F-4FED-B4A7-DFA8CFDFA1DD}" destId="{723A101C-2105-4A30-B931-735170649757}" srcOrd="0" destOrd="0" presId="urn:microsoft.com/office/officeart/2018/2/layout/IconLabelDescriptionList"/>
    <dgm:cxn modelId="{21FE0ABD-235D-4ED2-9625-8F1FF65485BB}" type="presParOf" srcId="{957CB80D-848F-4FED-B4A7-DFA8CFDFA1DD}" destId="{C26C6327-2A4C-45A7-8C2E-BADCDEEF9D48}" srcOrd="1" destOrd="0" presId="urn:microsoft.com/office/officeart/2018/2/layout/IconLabelDescriptionList"/>
    <dgm:cxn modelId="{68A5FCA1-32D2-4061-BBED-0A7900C695D8}" type="presParOf" srcId="{957CB80D-848F-4FED-B4A7-DFA8CFDFA1DD}" destId="{029C6144-9ED3-46D8-B581-841DA4B0BFCC}" srcOrd="2" destOrd="0" presId="urn:microsoft.com/office/officeart/2018/2/layout/IconLabelDescriptionList"/>
    <dgm:cxn modelId="{9413E07C-83F3-4ED6-BFFF-0CD5A07AA29B}" type="presParOf" srcId="{957CB80D-848F-4FED-B4A7-DFA8CFDFA1DD}" destId="{19ADD0B8-267E-40F3-A033-0BE4FB0D62BC}" srcOrd="3" destOrd="0" presId="urn:microsoft.com/office/officeart/2018/2/layout/IconLabelDescriptionList"/>
    <dgm:cxn modelId="{CF0BC1E4-9150-4683-BBE3-A1DA7426C9C4}" type="presParOf" srcId="{957CB80D-848F-4FED-B4A7-DFA8CFDFA1DD}" destId="{EAF35B11-4BE8-4EB8-825F-5AED67565B8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1CD7E-3771-4130-ACEF-6B941838B6F5}">
      <dsp:nvSpPr>
        <dsp:cNvPr id="0" name=""/>
        <dsp:cNvSpPr/>
      </dsp:nvSpPr>
      <dsp:spPr>
        <a:xfrm>
          <a:off x="0" y="838020"/>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76274-7A25-420F-85AC-6F98D7C9368E}">
      <dsp:nvSpPr>
        <dsp:cNvPr id="0" name=""/>
        <dsp:cNvSpPr/>
      </dsp:nvSpPr>
      <dsp:spPr>
        <a:xfrm>
          <a:off x="468002" y="1186121"/>
          <a:ext cx="850913" cy="850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4B622-1C87-4F4A-B292-1823CF35D469}">
      <dsp:nvSpPr>
        <dsp:cNvPr id="0" name=""/>
        <dsp:cNvSpPr/>
      </dsp:nvSpPr>
      <dsp:spPr>
        <a:xfrm>
          <a:off x="1786917" y="838020"/>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Implement </a:t>
          </a:r>
          <a:r>
            <a:rPr lang="en-US" altLang="zh-CN" sz="2500" b="1" kern="1200" dirty="0"/>
            <a:t>retail trader sentiment analysis</a:t>
          </a:r>
          <a:r>
            <a:rPr lang="en-US" altLang="zh-CN" sz="2500" kern="1200" dirty="0"/>
            <a:t> to assess market impact</a:t>
          </a:r>
          <a:endParaRPr lang="en-US" sz="2500" kern="1200" dirty="0"/>
        </a:p>
      </dsp:txBody>
      <dsp:txXfrm>
        <a:off x="1786917" y="838020"/>
        <a:ext cx="5331000" cy="1547114"/>
      </dsp:txXfrm>
    </dsp:sp>
    <dsp:sp modelId="{0B2EF1B2-1A9A-4AFF-9CC2-61C8648E5B3D}">
      <dsp:nvSpPr>
        <dsp:cNvPr id="0" name=""/>
        <dsp:cNvSpPr/>
      </dsp:nvSpPr>
      <dsp:spPr>
        <a:xfrm>
          <a:off x="0" y="2771913"/>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7B180-528C-4707-B0B2-F161985BCC72}">
      <dsp:nvSpPr>
        <dsp:cNvPr id="0" name=""/>
        <dsp:cNvSpPr/>
      </dsp:nvSpPr>
      <dsp:spPr>
        <a:xfrm>
          <a:off x="468002" y="3120014"/>
          <a:ext cx="850913" cy="8509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5CB17-7B4C-41C2-9AE2-CF4B25E1B086}">
      <dsp:nvSpPr>
        <dsp:cNvPr id="0" name=""/>
        <dsp:cNvSpPr/>
      </dsp:nvSpPr>
      <dsp:spPr>
        <a:xfrm>
          <a:off x="1786917" y="2771913"/>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Develop predictive models for </a:t>
          </a:r>
          <a:r>
            <a:rPr lang="en-US" altLang="zh-CN" sz="2500" b="1" kern="1200" dirty="0"/>
            <a:t>real-time detection of buy/sell signals</a:t>
          </a:r>
          <a:endParaRPr lang="en-US" sz="2500" b="1" kern="1200" dirty="0"/>
        </a:p>
      </dsp:txBody>
      <dsp:txXfrm>
        <a:off x="1786917" y="2771913"/>
        <a:ext cx="5331000" cy="1547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3EA54-D343-4E8C-899E-7A30A6815E3A}">
      <dsp:nvSpPr>
        <dsp:cNvPr id="0" name=""/>
        <dsp:cNvSpPr/>
      </dsp:nvSpPr>
      <dsp:spPr>
        <a:xfrm>
          <a:off x="924589" y="346130"/>
          <a:ext cx="991281" cy="991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D014D-CFD1-4CF3-A566-12F64A9CFCB2}">
      <dsp:nvSpPr>
        <dsp:cNvPr id="0" name=""/>
        <dsp:cNvSpPr/>
      </dsp:nvSpPr>
      <dsp:spPr>
        <a:xfrm>
          <a:off x="4113"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Digitization of trading platforms</a:t>
          </a:r>
        </a:p>
      </dsp:txBody>
      <dsp:txXfrm>
        <a:off x="4113" y="1425806"/>
        <a:ext cx="2832231" cy="477939"/>
      </dsp:txXfrm>
    </dsp:sp>
    <dsp:sp modelId="{70BE63D0-6771-41B2-8869-DB68C8EF13CD}">
      <dsp:nvSpPr>
        <dsp:cNvPr id="0" name=""/>
        <dsp:cNvSpPr/>
      </dsp:nvSpPr>
      <dsp:spPr>
        <a:xfrm>
          <a:off x="4113"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relentless rise of retail trading</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GameStop short squeeze</a:t>
          </a:r>
          <a:endParaRPr lang="en-US" sz="1100" kern="1200"/>
        </a:p>
      </dsp:txBody>
      <dsp:txXfrm>
        <a:off x="4113" y="1944859"/>
        <a:ext cx="2832231" cy="456972"/>
      </dsp:txXfrm>
    </dsp:sp>
    <dsp:sp modelId="{A19CAC82-19E9-45A4-86EF-68832A2DCF66}">
      <dsp:nvSpPr>
        <dsp:cNvPr id="0" name=""/>
        <dsp:cNvSpPr/>
      </dsp:nvSpPr>
      <dsp:spPr>
        <a:xfrm>
          <a:off x="4252460" y="346130"/>
          <a:ext cx="991281" cy="99128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E92B9-FE19-404C-8DDA-96957746BAC8}">
      <dsp:nvSpPr>
        <dsp:cNvPr id="0" name=""/>
        <dsp:cNvSpPr/>
      </dsp:nvSpPr>
      <dsp:spPr>
        <a:xfrm>
          <a:off x="3331985"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Personal interest in Equity Trading</a:t>
          </a:r>
        </a:p>
      </dsp:txBody>
      <dsp:txXfrm>
        <a:off x="3331985" y="1425806"/>
        <a:ext cx="2832231" cy="477939"/>
      </dsp:txXfrm>
    </dsp:sp>
    <dsp:sp modelId="{10FD0CD0-41FB-401A-8675-9D7E851566BB}">
      <dsp:nvSpPr>
        <dsp:cNvPr id="0" name=""/>
        <dsp:cNvSpPr/>
      </dsp:nvSpPr>
      <dsp:spPr>
        <a:xfrm>
          <a:off x="3331985"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703AE-C60D-48F0-BCB2-9FE16DB1B6E5}">
      <dsp:nvSpPr>
        <dsp:cNvPr id="0" name=""/>
        <dsp:cNvSpPr/>
      </dsp:nvSpPr>
      <dsp:spPr>
        <a:xfrm>
          <a:off x="0" y="508524"/>
          <a:ext cx="5891471" cy="163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Study the </a:t>
          </a:r>
          <a:r>
            <a:rPr lang="en-US" sz="2000" b="1" u="sng" kern="1200" dirty="0"/>
            <a:t>correlation</a:t>
          </a:r>
          <a:r>
            <a:rPr lang="en-US" sz="2000" kern="1200" dirty="0"/>
            <a:t> between stock market and retail traders’ sentiment</a:t>
          </a:r>
        </a:p>
        <a:p>
          <a:pPr marL="228600" lvl="1" indent="-228600" algn="l" defTabSz="889000">
            <a:lnSpc>
              <a:spcPct val="100000"/>
            </a:lnSpc>
            <a:spcBef>
              <a:spcPct val="0"/>
            </a:spcBef>
            <a:spcAft>
              <a:spcPct val="15000"/>
            </a:spcAft>
            <a:buChar char="•"/>
          </a:pPr>
          <a:r>
            <a:rPr lang="en-US" sz="2000" kern="1200" dirty="0"/>
            <a:t>Build models to </a:t>
          </a:r>
          <a:r>
            <a:rPr lang="en-US" sz="2000" b="1" u="sng" kern="1200" dirty="0"/>
            <a:t>predict</a:t>
          </a:r>
          <a:r>
            <a:rPr lang="en-US" sz="2000" kern="1200" dirty="0"/>
            <a:t> stock return</a:t>
          </a:r>
        </a:p>
      </dsp:txBody>
      <dsp:txXfrm>
        <a:off x="0" y="508524"/>
        <a:ext cx="5891471" cy="1638000"/>
      </dsp:txXfrm>
    </dsp:sp>
    <dsp:sp modelId="{3D78E7DC-E549-4121-9EC8-783C9EC0AC04}">
      <dsp:nvSpPr>
        <dsp:cNvPr id="0" name=""/>
        <dsp:cNvSpPr/>
      </dsp:nvSpPr>
      <dsp:spPr>
        <a:xfrm>
          <a:off x="294573" y="213324"/>
          <a:ext cx="412402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Similarities:</a:t>
          </a:r>
        </a:p>
      </dsp:txBody>
      <dsp:txXfrm>
        <a:off x="323394" y="242145"/>
        <a:ext cx="4066387" cy="532758"/>
      </dsp:txXfrm>
    </dsp:sp>
    <dsp:sp modelId="{1B0A7A31-21EB-4189-8994-DEC93D450867}">
      <dsp:nvSpPr>
        <dsp:cNvPr id="0" name=""/>
        <dsp:cNvSpPr/>
      </dsp:nvSpPr>
      <dsp:spPr>
        <a:xfrm>
          <a:off x="0" y="2549724"/>
          <a:ext cx="5891471" cy="2394000"/>
        </a:xfrm>
        <a:prstGeom prst="rect">
          <a:avLst/>
        </a:prstGeom>
        <a:solidFill>
          <a:schemeClr val="lt1">
            <a:alpha val="90000"/>
            <a:hueOff val="0"/>
            <a:satOff val="0"/>
            <a:lumOff val="0"/>
            <a:alphaOff val="0"/>
          </a:schemeClr>
        </a:solidFill>
        <a:ln w="12700" cap="flat" cmpd="sng" algn="ctr">
          <a:solidFill>
            <a:schemeClr val="accent2">
              <a:hueOff val="-1525302"/>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Implement a </a:t>
          </a:r>
          <a:r>
            <a:rPr lang="en-US" sz="2000" b="1" u="sng" kern="1200" dirty="0"/>
            <a:t>dynamic approach </a:t>
          </a:r>
          <a:r>
            <a:rPr lang="en-US" sz="2000" kern="1200" dirty="0"/>
            <a:t>to make short to mid term (one week) prediction </a:t>
          </a:r>
        </a:p>
        <a:p>
          <a:pPr marL="228600" lvl="1" indent="-228600" algn="l" defTabSz="889000">
            <a:lnSpc>
              <a:spcPct val="100000"/>
            </a:lnSpc>
            <a:spcBef>
              <a:spcPct val="0"/>
            </a:spcBef>
            <a:spcAft>
              <a:spcPct val="15000"/>
            </a:spcAft>
            <a:buChar char="•"/>
          </a:pPr>
          <a:r>
            <a:rPr lang="en-US" sz="2000" kern="1200" dirty="0"/>
            <a:t>Focus on both loss and </a:t>
          </a:r>
          <a:r>
            <a:rPr lang="en-US" sz="2000" b="1" u="sng" kern="1200" dirty="0"/>
            <a:t>gain</a:t>
          </a:r>
        </a:p>
        <a:p>
          <a:pPr marL="228600" lvl="1" indent="-228600" algn="l" defTabSz="889000">
            <a:lnSpc>
              <a:spcPct val="100000"/>
            </a:lnSpc>
            <a:spcBef>
              <a:spcPct val="0"/>
            </a:spcBef>
            <a:spcAft>
              <a:spcPct val="15000"/>
            </a:spcAft>
            <a:buChar char="•"/>
          </a:pPr>
          <a:r>
            <a:rPr lang="en-US" sz="2000" kern="1200" dirty="0"/>
            <a:t>Incorporate </a:t>
          </a:r>
          <a:r>
            <a:rPr lang="en-US" sz="2000" b="1" u="sng" kern="1200" dirty="0"/>
            <a:t>sentiment analysis </a:t>
          </a:r>
          <a:r>
            <a:rPr lang="en-US" sz="2000" kern="1200" dirty="0"/>
            <a:t>into our model</a:t>
          </a:r>
        </a:p>
      </dsp:txBody>
      <dsp:txXfrm>
        <a:off x="0" y="2549724"/>
        <a:ext cx="5891471" cy="2394000"/>
      </dsp:txXfrm>
    </dsp:sp>
    <dsp:sp modelId="{F27E2B59-372A-402C-B697-3DE712A58854}">
      <dsp:nvSpPr>
        <dsp:cNvPr id="0" name=""/>
        <dsp:cNvSpPr/>
      </dsp:nvSpPr>
      <dsp:spPr>
        <a:xfrm>
          <a:off x="294573" y="2254524"/>
          <a:ext cx="4124029" cy="590400"/>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Uniqueness</a:t>
          </a:r>
        </a:p>
      </dsp:txBody>
      <dsp:txXfrm>
        <a:off x="323394" y="2283345"/>
        <a:ext cx="4066387"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1F989-D4DD-48E8-BEBD-C8819AA106D4}">
      <dsp:nvSpPr>
        <dsp:cNvPr id="0" name=""/>
        <dsp:cNvSpPr/>
      </dsp:nvSpPr>
      <dsp:spPr>
        <a:xfrm>
          <a:off x="0" y="4556563"/>
          <a:ext cx="1472867" cy="59804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Model Selection</a:t>
          </a:r>
        </a:p>
      </dsp:txBody>
      <dsp:txXfrm>
        <a:off x="0" y="4556563"/>
        <a:ext cx="1472867" cy="598046"/>
      </dsp:txXfrm>
    </dsp:sp>
    <dsp:sp modelId="{9042BB9C-3E9D-426A-88C6-88D8321D69B0}">
      <dsp:nvSpPr>
        <dsp:cNvPr id="0" name=""/>
        <dsp:cNvSpPr/>
      </dsp:nvSpPr>
      <dsp:spPr>
        <a:xfrm>
          <a:off x="1472867" y="4556563"/>
          <a:ext cx="4418603" cy="59804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altLang="zh-CN" sz="1100" kern="1200" dirty="0" err="1"/>
            <a:t>XGBoost</a:t>
          </a:r>
          <a:r>
            <a:rPr lang="en-US" altLang="zh-CN" sz="1100" kern="1200" dirty="0"/>
            <a:t> Vs. Random Forest Vs. LSTM</a:t>
          </a:r>
          <a:endParaRPr lang="zh-CN" altLang="en-US" sz="1100" kern="1200" dirty="0"/>
        </a:p>
      </dsp:txBody>
      <dsp:txXfrm>
        <a:off x="1472867" y="4556563"/>
        <a:ext cx="4418603" cy="598046"/>
      </dsp:txXfrm>
    </dsp:sp>
    <dsp:sp modelId="{A42904AF-BCC1-4A42-A845-EC8686BA5F6F}">
      <dsp:nvSpPr>
        <dsp:cNvPr id="0" name=""/>
        <dsp:cNvSpPr/>
      </dsp:nvSpPr>
      <dsp:spPr>
        <a:xfrm rot="10800000">
          <a:off x="0" y="3645738"/>
          <a:ext cx="1472867" cy="919795"/>
        </a:xfrm>
        <a:prstGeom prst="upArrowCallout">
          <a:avLst>
            <a:gd name="adj1" fmla="val 5000"/>
            <a:gd name="adj2" fmla="val 10000"/>
            <a:gd name="adj3" fmla="val 15000"/>
            <a:gd name="adj4" fmla="val 64977"/>
          </a:avLst>
        </a:prstGeom>
        <a:solidFill>
          <a:schemeClr val="accent5">
            <a:hueOff val="-305071"/>
            <a:satOff val="84"/>
            <a:lumOff val="-1412"/>
            <a:alphaOff val="0"/>
          </a:schemeClr>
        </a:solidFill>
        <a:ln w="12700" cap="flat" cmpd="sng" algn="ctr">
          <a:solidFill>
            <a:schemeClr val="accent5">
              <a:hueOff val="-305071"/>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a:t>Dynamic Decision Making</a:t>
          </a:r>
        </a:p>
      </dsp:txBody>
      <dsp:txXfrm rot="-10800000">
        <a:off x="0" y="3645738"/>
        <a:ext cx="1472867" cy="597867"/>
      </dsp:txXfrm>
    </dsp:sp>
    <dsp:sp modelId="{8EB7A20A-D3C7-4214-982E-AE5BA25F3F5F}">
      <dsp:nvSpPr>
        <dsp:cNvPr id="0" name=""/>
        <dsp:cNvSpPr/>
      </dsp:nvSpPr>
      <dsp:spPr>
        <a:xfrm>
          <a:off x="1472867" y="3645738"/>
          <a:ext cx="4418603" cy="597867"/>
        </a:xfrm>
        <a:prstGeom prst="rect">
          <a:avLst/>
        </a:prstGeom>
        <a:solidFill>
          <a:schemeClr val="accent5">
            <a:tint val="40000"/>
            <a:alpha val="90000"/>
            <a:hueOff val="-373127"/>
            <a:satOff val="-1665"/>
            <a:lumOff val="-283"/>
            <a:alphaOff val="0"/>
          </a:schemeClr>
        </a:solidFill>
        <a:ln w="12700" cap="flat" cmpd="sng" algn="ctr">
          <a:solidFill>
            <a:schemeClr val="accent5">
              <a:tint val="40000"/>
              <a:alpha val="90000"/>
              <a:hueOff val="-373127"/>
              <a:satOff val="-1665"/>
              <a:lumOff val="-2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Make decision based on the distribution of returns of past “</a:t>
          </a:r>
          <a:r>
            <a:rPr lang="en-US" sz="1100" kern="1200" dirty="0" err="1"/>
            <a:t>Window_size</a:t>
          </a:r>
          <a:r>
            <a:rPr lang="en-US" sz="1100" kern="1200" dirty="0"/>
            <a:t>” days</a:t>
          </a:r>
        </a:p>
      </dsp:txBody>
      <dsp:txXfrm>
        <a:off x="1472867" y="3645738"/>
        <a:ext cx="4418603" cy="597867"/>
      </dsp:txXfrm>
    </dsp:sp>
    <dsp:sp modelId="{786F6D0D-2A27-43AE-95E9-CAD0084832D1}">
      <dsp:nvSpPr>
        <dsp:cNvPr id="0" name=""/>
        <dsp:cNvSpPr/>
      </dsp:nvSpPr>
      <dsp:spPr>
        <a:xfrm rot="10800000">
          <a:off x="0" y="2734913"/>
          <a:ext cx="1472867" cy="919795"/>
        </a:xfrm>
        <a:prstGeom prst="upArrowCallout">
          <a:avLst>
            <a:gd name="adj1" fmla="val 5000"/>
            <a:gd name="adj2" fmla="val 10000"/>
            <a:gd name="adj3" fmla="val 15000"/>
            <a:gd name="adj4" fmla="val 64977"/>
          </a:avLst>
        </a:prstGeom>
        <a:solidFill>
          <a:schemeClr val="accent5">
            <a:hueOff val="-610142"/>
            <a:satOff val="167"/>
            <a:lumOff val="-2823"/>
            <a:alphaOff val="0"/>
          </a:schemeClr>
        </a:solidFill>
        <a:ln w="12700" cap="flat" cmpd="sng" algn="ctr">
          <a:solidFill>
            <a:schemeClr val="accent5">
              <a:hueOff val="-610142"/>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Hyperparameter tunning</a:t>
          </a:r>
        </a:p>
      </dsp:txBody>
      <dsp:txXfrm rot="-10800000">
        <a:off x="0" y="2734913"/>
        <a:ext cx="1472867" cy="597867"/>
      </dsp:txXfrm>
    </dsp:sp>
    <dsp:sp modelId="{E006BCA2-E097-461F-A9AC-C4B2AB770286}">
      <dsp:nvSpPr>
        <dsp:cNvPr id="0" name=""/>
        <dsp:cNvSpPr/>
      </dsp:nvSpPr>
      <dsp:spPr>
        <a:xfrm>
          <a:off x="1472867" y="2734913"/>
          <a:ext cx="4418603" cy="597867"/>
        </a:xfrm>
        <a:prstGeom prst="rect">
          <a:avLst/>
        </a:prstGeom>
        <a:solidFill>
          <a:schemeClr val="accent5">
            <a:tint val="40000"/>
            <a:alpha val="90000"/>
            <a:hueOff val="-746254"/>
            <a:satOff val="-3330"/>
            <a:lumOff val="-567"/>
            <a:alphaOff val="0"/>
          </a:schemeClr>
        </a:solidFill>
        <a:ln w="12700" cap="flat" cmpd="sng" algn="ctr">
          <a:solidFill>
            <a:schemeClr val="accent5">
              <a:tint val="40000"/>
              <a:alpha val="90000"/>
              <a:hueOff val="-746254"/>
              <a:satOff val="-3330"/>
              <a:lumOff val="-5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err="1"/>
            <a:t>Optuna</a:t>
          </a:r>
          <a:r>
            <a:rPr lang="en-US" sz="1100" kern="1200" dirty="0"/>
            <a:t>, </a:t>
          </a:r>
          <a:r>
            <a:rPr lang="en-US" altLang="zh-CN" sz="1100" kern="1200" dirty="0"/>
            <a:t>A hyperparameter optimization framework</a:t>
          </a:r>
          <a:endParaRPr lang="en-US" sz="1100" kern="1200" dirty="0"/>
        </a:p>
      </dsp:txBody>
      <dsp:txXfrm>
        <a:off x="1472867" y="2734913"/>
        <a:ext cx="4418603" cy="597867"/>
      </dsp:txXfrm>
    </dsp:sp>
    <dsp:sp modelId="{8E66816F-1241-44D3-968B-561D96CC75BA}">
      <dsp:nvSpPr>
        <dsp:cNvPr id="0" name=""/>
        <dsp:cNvSpPr/>
      </dsp:nvSpPr>
      <dsp:spPr>
        <a:xfrm rot="10800000">
          <a:off x="0" y="1824088"/>
          <a:ext cx="1472867" cy="919795"/>
        </a:xfrm>
        <a:prstGeom prst="upArrowCallout">
          <a:avLst>
            <a:gd name="adj1" fmla="val 5000"/>
            <a:gd name="adj2" fmla="val 10000"/>
            <a:gd name="adj3" fmla="val 15000"/>
            <a:gd name="adj4" fmla="val 64977"/>
          </a:avLst>
        </a:prstGeom>
        <a:solidFill>
          <a:schemeClr val="accent5">
            <a:hueOff val="-915213"/>
            <a:satOff val="251"/>
            <a:lumOff val="-4235"/>
            <a:alphaOff val="0"/>
          </a:schemeClr>
        </a:solidFill>
        <a:ln w="12700" cap="flat" cmpd="sng" algn="ctr">
          <a:solidFill>
            <a:schemeClr val="accent5">
              <a:hueOff val="-915213"/>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Window Size Selection</a:t>
          </a:r>
        </a:p>
      </dsp:txBody>
      <dsp:txXfrm rot="-10800000">
        <a:off x="0" y="1824088"/>
        <a:ext cx="1472867" cy="597867"/>
      </dsp:txXfrm>
    </dsp:sp>
    <dsp:sp modelId="{0CA55E89-E093-4898-B68F-FA493C0A3D16}">
      <dsp:nvSpPr>
        <dsp:cNvPr id="0" name=""/>
        <dsp:cNvSpPr/>
      </dsp:nvSpPr>
      <dsp:spPr>
        <a:xfrm>
          <a:off x="1472867" y="1824088"/>
          <a:ext cx="4418603" cy="597867"/>
        </a:xfrm>
        <a:prstGeom prst="rect">
          <a:avLst/>
        </a:prstGeom>
        <a:solidFill>
          <a:schemeClr val="accent5">
            <a:tint val="40000"/>
            <a:alpha val="90000"/>
            <a:hueOff val="-1119380"/>
            <a:satOff val="-4995"/>
            <a:lumOff val="-850"/>
            <a:alphaOff val="0"/>
          </a:schemeClr>
        </a:solidFill>
        <a:ln w="12700" cap="flat" cmpd="sng" algn="ctr">
          <a:solidFill>
            <a:schemeClr val="accent5">
              <a:tint val="40000"/>
              <a:alpha val="90000"/>
              <a:hueOff val="-1119380"/>
              <a:satOff val="-4995"/>
              <a:lumOff val="-8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Data used to train the model, 40 days</a:t>
          </a:r>
        </a:p>
      </dsp:txBody>
      <dsp:txXfrm>
        <a:off x="1472867" y="1824088"/>
        <a:ext cx="4418603" cy="597867"/>
      </dsp:txXfrm>
    </dsp:sp>
    <dsp:sp modelId="{0AAD1D63-E596-4E7C-8854-741D360E7E52}">
      <dsp:nvSpPr>
        <dsp:cNvPr id="0" name=""/>
        <dsp:cNvSpPr/>
      </dsp:nvSpPr>
      <dsp:spPr>
        <a:xfrm rot="10800000">
          <a:off x="0" y="913264"/>
          <a:ext cx="1472867" cy="919795"/>
        </a:xfrm>
        <a:prstGeom prst="upArrowCallout">
          <a:avLst>
            <a:gd name="adj1" fmla="val 5000"/>
            <a:gd name="adj2" fmla="val 10000"/>
            <a:gd name="adj3" fmla="val 15000"/>
            <a:gd name="adj4" fmla="val 64977"/>
          </a:avLst>
        </a:prstGeom>
        <a:solidFill>
          <a:schemeClr val="accent5">
            <a:hueOff val="-1220284"/>
            <a:satOff val="334"/>
            <a:lumOff val="-5646"/>
            <a:alphaOff val="0"/>
          </a:schemeClr>
        </a:solidFill>
        <a:ln w="12700" cap="flat" cmpd="sng" algn="ctr">
          <a:solidFill>
            <a:schemeClr val="accent5">
              <a:hueOff val="-1220284"/>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Feature Engineering &amp; Selection </a:t>
          </a:r>
        </a:p>
      </dsp:txBody>
      <dsp:txXfrm rot="-10800000">
        <a:off x="0" y="913264"/>
        <a:ext cx="1472867" cy="597867"/>
      </dsp:txXfrm>
    </dsp:sp>
    <dsp:sp modelId="{849750E2-4843-406E-9624-D7DE6448B76F}">
      <dsp:nvSpPr>
        <dsp:cNvPr id="0" name=""/>
        <dsp:cNvSpPr/>
      </dsp:nvSpPr>
      <dsp:spPr>
        <a:xfrm>
          <a:off x="1472867" y="913264"/>
          <a:ext cx="4418603" cy="597867"/>
        </a:xfrm>
        <a:prstGeom prst="rect">
          <a:avLst/>
        </a:prstGeom>
        <a:solidFill>
          <a:schemeClr val="accent5">
            <a:tint val="40000"/>
            <a:alpha val="90000"/>
            <a:hueOff val="-1492507"/>
            <a:satOff val="-6660"/>
            <a:lumOff val="-1134"/>
            <a:alphaOff val="0"/>
          </a:schemeClr>
        </a:solidFill>
        <a:ln w="12700" cap="flat" cmpd="sng" algn="ctr">
          <a:solidFill>
            <a:schemeClr val="accent5">
              <a:tint val="40000"/>
              <a:alpha val="90000"/>
              <a:hueOff val="-1492507"/>
              <a:satOff val="-6660"/>
              <a:lumOff val="-1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Normalization, Lagged Data (MA 200), Indicators</a:t>
          </a:r>
        </a:p>
      </dsp:txBody>
      <dsp:txXfrm>
        <a:off x="1472867" y="913264"/>
        <a:ext cx="4418603" cy="597867"/>
      </dsp:txXfrm>
    </dsp:sp>
    <dsp:sp modelId="{3A72816A-2896-43DB-97B3-402663962CD3}">
      <dsp:nvSpPr>
        <dsp:cNvPr id="0" name=""/>
        <dsp:cNvSpPr/>
      </dsp:nvSpPr>
      <dsp:spPr>
        <a:xfrm rot="10800000">
          <a:off x="0" y="2439"/>
          <a:ext cx="1472867" cy="919795"/>
        </a:xfrm>
        <a:prstGeom prst="upArrowCallout">
          <a:avLst>
            <a:gd name="adj1" fmla="val 5000"/>
            <a:gd name="adj2" fmla="val 10000"/>
            <a:gd name="adj3" fmla="val 15000"/>
            <a:gd name="adj4" fmla="val 64977"/>
          </a:avLst>
        </a:prstGeom>
        <a:solidFill>
          <a:schemeClr val="accent5">
            <a:hueOff val="-1525356"/>
            <a:satOff val="418"/>
            <a:lumOff val="-7058"/>
            <a:alphaOff val="0"/>
          </a:schemeClr>
        </a:solidFill>
        <a:ln w="12700" cap="flat" cmpd="sng" algn="ctr">
          <a:solidFill>
            <a:schemeClr val="accent5">
              <a:hueOff val="-1525356"/>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Objective:</a:t>
          </a:r>
        </a:p>
      </dsp:txBody>
      <dsp:txXfrm rot="-10800000">
        <a:off x="0" y="2439"/>
        <a:ext cx="1472867" cy="597867"/>
      </dsp:txXfrm>
    </dsp:sp>
    <dsp:sp modelId="{402F365E-626C-4E88-9934-F7E442741308}">
      <dsp:nvSpPr>
        <dsp:cNvPr id="0" name=""/>
        <dsp:cNvSpPr/>
      </dsp:nvSpPr>
      <dsp:spPr>
        <a:xfrm>
          <a:off x="1472867" y="2439"/>
          <a:ext cx="4418603" cy="597867"/>
        </a:xfrm>
        <a:prstGeom prst="rect">
          <a:avLst/>
        </a:prstGeom>
        <a:solidFill>
          <a:schemeClr val="accent5">
            <a:tint val="40000"/>
            <a:alpha val="90000"/>
            <a:hueOff val="-1865634"/>
            <a:satOff val="-8325"/>
            <a:lumOff val="-1417"/>
            <a:alphaOff val="0"/>
          </a:schemeClr>
        </a:solidFill>
        <a:ln w="12700" cap="flat" cmpd="sng" algn="ctr">
          <a:solidFill>
            <a:schemeClr val="accent5">
              <a:tint val="40000"/>
              <a:alpha val="90000"/>
              <a:hueOff val="-1865634"/>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Return (Stationary) Vs. Price (Nonstationary)</a:t>
          </a:r>
        </a:p>
      </dsp:txBody>
      <dsp:txXfrm>
        <a:off x="1472867" y="2439"/>
        <a:ext cx="4418603" cy="597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F0FF5-6799-4E0F-B956-9ABAF172D088}">
      <dsp:nvSpPr>
        <dsp:cNvPr id="0" name=""/>
        <dsp:cNvSpPr/>
      </dsp:nvSpPr>
      <dsp:spPr>
        <a:xfrm>
          <a:off x="640408" y="0"/>
          <a:ext cx="1509048" cy="1355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98F87-6757-4EA0-B5A2-222ECC7F1C94}">
      <dsp:nvSpPr>
        <dsp:cNvPr id="0" name=""/>
        <dsp:cNvSpPr/>
      </dsp:nvSpPr>
      <dsp:spPr>
        <a:xfrm>
          <a:off x="640408"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Sentiment Analysis</a:t>
          </a:r>
          <a:endParaRPr lang="en-US" sz="3000" kern="1200" dirty="0"/>
        </a:p>
      </dsp:txBody>
      <dsp:txXfrm>
        <a:off x="640408" y="1482611"/>
        <a:ext cx="4311566" cy="580978"/>
      </dsp:txXfrm>
    </dsp:sp>
    <dsp:sp modelId="{B2DF3FD2-C7A8-4585-9238-D415AB884C13}">
      <dsp:nvSpPr>
        <dsp:cNvPr id="0" name=""/>
        <dsp:cNvSpPr/>
      </dsp:nvSpPr>
      <dsp:spPr>
        <a:xfrm>
          <a:off x="640408"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b="1" kern="1200" dirty="0"/>
            <a:t>Incorporate insights from institutional traders </a:t>
          </a:r>
          <a:r>
            <a:rPr lang="en-US" altLang="zh-CN" sz="1200" kern="1200" dirty="0"/>
            <a:t>through analysis of market news and professional analyst reports to enhance sentiment accuracy</a:t>
          </a:r>
          <a:endParaRPr lang="en-US" sz="1200" kern="1200" dirty="0"/>
        </a:p>
        <a:p>
          <a:pPr marL="0" lvl="0" indent="0" algn="l" defTabSz="533400">
            <a:lnSpc>
              <a:spcPct val="100000"/>
            </a:lnSpc>
            <a:spcBef>
              <a:spcPct val="0"/>
            </a:spcBef>
            <a:spcAft>
              <a:spcPct val="35000"/>
            </a:spcAft>
            <a:buNone/>
          </a:pPr>
          <a:r>
            <a:rPr lang="en-US" altLang="zh-CN" sz="1200" b="1" kern="1200" dirty="0"/>
            <a:t>Broaden dataset acquisition </a:t>
          </a:r>
          <a:r>
            <a:rPr lang="en-US" altLang="zh-CN" sz="1200" kern="1200" dirty="0"/>
            <a:t>to encompass a wider demographic, ensuring a diverse and representative sample of the trading population</a:t>
          </a:r>
          <a:endParaRPr lang="en-US" sz="1200" kern="1200" dirty="0"/>
        </a:p>
      </dsp:txBody>
      <dsp:txXfrm>
        <a:off x="640408" y="2122657"/>
        <a:ext cx="4311566" cy="1168230"/>
      </dsp:txXfrm>
    </dsp:sp>
    <dsp:sp modelId="{723A101C-2105-4A30-B931-735170649757}">
      <dsp:nvSpPr>
        <dsp:cNvPr id="0" name=""/>
        <dsp:cNvSpPr/>
      </dsp:nvSpPr>
      <dsp:spPr>
        <a:xfrm>
          <a:off x="5706499" y="0"/>
          <a:ext cx="1509048" cy="1355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6144-9ED3-46D8-B581-841DA4B0BFCC}">
      <dsp:nvSpPr>
        <dsp:cNvPr id="0" name=""/>
        <dsp:cNvSpPr/>
      </dsp:nvSpPr>
      <dsp:spPr>
        <a:xfrm>
          <a:off x="5706499"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Stock Prediction</a:t>
          </a:r>
          <a:endParaRPr lang="en-US" sz="3000" kern="1200" dirty="0"/>
        </a:p>
      </dsp:txBody>
      <dsp:txXfrm>
        <a:off x="5706499" y="1482611"/>
        <a:ext cx="4311566" cy="580978"/>
      </dsp:txXfrm>
    </dsp:sp>
    <dsp:sp modelId="{EAF35B11-4BE8-4EB8-825F-5AED67565B83}">
      <dsp:nvSpPr>
        <dsp:cNvPr id="0" name=""/>
        <dsp:cNvSpPr/>
      </dsp:nvSpPr>
      <dsp:spPr>
        <a:xfrm>
          <a:off x="5706499"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kern="1200" dirty="0"/>
            <a:t>Expand our analysis to include a </a:t>
          </a:r>
          <a:r>
            <a:rPr lang="en-US" altLang="zh-CN" sz="1200" b="1" kern="1200" dirty="0"/>
            <a:t>broader range of stocks </a:t>
          </a:r>
          <a:r>
            <a:rPr lang="en-US" altLang="zh-CN" sz="1200" kern="1200" dirty="0"/>
            <a:t>and sectors, such as healthcare and retail, to diversify investment insights</a:t>
          </a:r>
          <a:endParaRPr lang="en-US" sz="1200" kern="1200" dirty="0"/>
        </a:p>
        <a:p>
          <a:pPr marL="0" lvl="0" indent="0" algn="l" defTabSz="533400">
            <a:lnSpc>
              <a:spcPct val="100000"/>
            </a:lnSpc>
            <a:spcBef>
              <a:spcPct val="0"/>
            </a:spcBef>
            <a:spcAft>
              <a:spcPct val="35000"/>
            </a:spcAft>
            <a:buNone/>
          </a:pPr>
          <a:r>
            <a:rPr lang="en-US" sz="1200" b="0" i="0" kern="1200" dirty="0"/>
            <a:t>Enrich our financial datasets with comprehensive </a:t>
          </a:r>
          <a:r>
            <a:rPr lang="en-US" sz="1200" b="1" i="0" kern="1200" dirty="0"/>
            <a:t>company performance metrics, key economic indicators, and derivatives data to bolster predictive accuracy</a:t>
          </a:r>
          <a:endParaRPr lang="en-US" sz="1200" b="1" kern="1200" dirty="0"/>
        </a:p>
        <a:p>
          <a:pPr marL="0" lvl="0" indent="0" algn="l" defTabSz="533400">
            <a:lnSpc>
              <a:spcPct val="100000"/>
            </a:lnSpc>
            <a:spcBef>
              <a:spcPct val="0"/>
            </a:spcBef>
            <a:spcAft>
              <a:spcPct val="35000"/>
            </a:spcAft>
            <a:buNone/>
          </a:pPr>
          <a:r>
            <a:rPr lang="en-US" sz="1200" b="0" i="0" kern="1200" dirty="0"/>
            <a:t>Develop a robust </a:t>
          </a:r>
          <a:r>
            <a:rPr lang="en-US" sz="1200" b="1" i="0" kern="1200" dirty="0"/>
            <a:t>stock selection framework </a:t>
          </a:r>
          <a:r>
            <a:rPr lang="en-US" sz="1200" b="0" i="0" kern="1200" dirty="0"/>
            <a:t>to identify high-potential investments ('finding the alpha') and optimize market positioning</a:t>
          </a:r>
          <a:endParaRPr lang="en-US" sz="1200" kern="1200" dirty="0"/>
        </a:p>
        <a:p>
          <a:pPr marL="0" lvl="0" indent="0" algn="l" defTabSz="533400">
            <a:lnSpc>
              <a:spcPct val="100000"/>
            </a:lnSpc>
            <a:spcBef>
              <a:spcPct val="0"/>
            </a:spcBef>
            <a:spcAft>
              <a:spcPct val="35000"/>
            </a:spcAft>
            <a:buNone/>
          </a:pPr>
          <a:r>
            <a:rPr lang="en-US" sz="1200" b="0" i="0" kern="1200" dirty="0"/>
            <a:t>Employ advanced </a:t>
          </a:r>
          <a:r>
            <a:rPr lang="en-US" sz="1200" b="1" i="0" kern="1200" dirty="0"/>
            <a:t>portfolio optimization </a:t>
          </a:r>
          <a:r>
            <a:rPr lang="en-US" sz="1200" b="0" i="0" kern="1200" dirty="0"/>
            <a:t>techniques to maximize returns while mitigating risk across investment strategies</a:t>
          </a:r>
          <a:endParaRPr lang="en-US" sz="1200" kern="1200" dirty="0"/>
        </a:p>
      </dsp:txBody>
      <dsp:txXfrm>
        <a:off x="5706499" y="2122657"/>
        <a:ext cx="4311566" cy="11682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parTxLTRAlign" val="l"/>
                <dgm:param type="stBulletLvl" val="0"/>
              </dgm:alg>
              <dgm:shape xmlns:r="http://schemas.openxmlformats.org/officeDocument/2006/relationships" type="rect" r:blip="">
                <dgm:adjLst/>
              </dgm:shape>
              <dgm:presOf axis="des des" ptType="node node"/>
              <dgm:constrLst>
                <dgm:constr type="tMarg" refType="primFontSz"/>
                <dgm:constr type="bMarg" refType="primFontSz"/>
                <dgm:constr type="lMarg" refType="w" fact="0.0575"/>
                <dgm:constr type="rMarg" refType="w" fact="0.0575"/>
              </dgm:constrLst>
              <dgm:presOf axis="des des" ptType="node 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parTxLTRAlign" val="l"/>
                <dgm:param type="stBulletLvl" val="0"/>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BD341-C8BA-4F03-B5F5-EBD7E71B4F25}" type="datetimeFigureOut">
              <a:rPr lang="zh-CN" altLang="en-US" smtClean="0"/>
              <a:t>2023/11/30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FAD25-51B6-419D-B421-616EF620C4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62538-DC4D-4667-96E5-B3278DDF8B12}"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80548-5C08-4BE3-B63E-F2BB63B0B00C}"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7F49BE-398D-479A-8A7E-5DDBCA61EDCB}"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1AA87F-28D4-4BF0-B81F-877A89DFD5AC}"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A9F1F3-208B-49A3-B337-9C8ACEB3E0E1}" type="datetime1">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p:cNvGrpSpPr/>
          <p:nvPr/>
        </p:nvGrpSpPr>
        <p:grpSpPr>
          <a:xfrm>
            <a:off x="-1" y="-1"/>
            <a:ext cx="12192001" cy="6858001"/>
            <a:chOff x="-1" y="-1"/>
            <a:chExt cx="12192001" cy="6858001"/>
          </a:xfrm>
        </p:grpSpPr>
        <p:sp>
          <p:nvSpPr>
            <p:cNvPr id="21" name="Oval 2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11/30/2023</a:t>
            </a:fld>
            <a:endParaRPr lang="en-US" sz="1000" dirty="0"/>
          </a:p>
        </p:txBody>
      </p:sp>
      <p:sp>
        <p:nvSpPr>
          <p:cNvPr id="5" name="Footer Placeholder 4"/>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t>‹#›</a:t>
            </a:fld>
            <a:endParaRPr lang="en-US" sz="1000" dirty="0"/>
          </a:p>
        </p:txBody>
      </p:sp>
      <p:sp>
        <p:nvSpPr>
          <p:cNvPr id="2" name="Title Placeholder 1"/>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Graph on document with pen"/>
          <p:cNvPicPr>
            <a:picLocks noChangeAspect="1"/>
          </p:cNvPicPr>
          <p:nvPr/>
        </p:nvPicPr>
        <p:blipFill rotWithShape="1">
          <a:blip r:embed="rId3">
            <a:alphaModFix amt="40000"/>
          </a:blip>
          <a:srcRect t="1500" r="-1" b="14208"/>
          <a:stretch>
            <a:fillRect/>
          </a:stretch>
        </p:blipFill>
        <p:spPr>
          <a:xfrm>
            <a:off x="-1" y="10"/>
            <a:ext cx="12188951" cy="6857990"/>
          </a:xfrm>
          <a:prstGeom prst="rect">
            <a:avLst/>
          </a:prstGeom>
        </p:spPr>
      </p:pic>
      <p:grpSp>
        <p:nvGrpSpPr>
          <p:cNvPr id="22" name="decorative circle"/>
          <p:cNvGrpSpPr>
            <a:grpSpLocks noGrp="1" noUngrp="1" noRot="1" noChangeAspect="1" noMove="1" noResize="1"/>
          </p:cNvGrpSpPr>
          <p:nvPr/>
        </p:nvGrpSpPr>
        <p:grpSpPr>
          <a:xfrm>
            <a:off x="314102" y="236341"/>
            <a:ext cx="11340713" cy="5464029"/>
            <a:chOff x="314102" y="236341"/>
            <a:chExt cx="11340713" cy="5464029"/>
          </a:xfrm>
        </p:grpSpPr>
        <p:sp>
          <p:nvSpPr>
            <p:cNvPr id="23" name="Oval 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2562606" y="1122363"/>
            <a:ext cx="7063739" cy="2387600"/>
          </a:xfrm>
        </p:spPr>
        <p:txBody>
          <a:bodyPr>
            <a:normAutofit fontScale="90000"/>
          </a:bodyPr>
          <a:lstStyle/>
          <a:p>
            <a:r>
              <a:rPr lang="en-US" altLang="zh-CN" dirty="0">
                <a:solidFill>
                  <a:srgbClr val="FFFFFF"/>
                </a:solidFill>
                <a:latin typeface="Segoe UI" panose="020B0502040204020203" pitchFamily="34" charset="0"/>
                <a:ea typeface="DengXian" panose="02010600030101010101" pitchFamily="2" charset="-122"/>
              </a:rPr>
              <a:t>Analyzing Retail Sentiment &amp; Detecting Trading Signals</a:t>
            </a:r>
            <a:endParaRPr lang="zh-CN" altLang="en-US" dirty="0">
              <a:solidFill>
                <a:srgbClr val="FFFFFF"/>
              </a:solidFill>
              <a:latin typeface="Segoe UI" panose="020B0502040204020203" pitchFamily="34" charset="0"/>
              <a:ea typeface="DengXian" panose="02010600030101010101" pitchFamily="2" charset="-122"/>
            </a:endParaRPr>
          </a:p>
        </p:txBody>
      </p:sp>
      <p:sp>
        <p:nvSpPr>
          <p:cNvPr id="3" name="Subtitle 2"/>
          <p:cNvSpPr>
            <a:spLocks noGrp="1"/>
          </p:cNvSpPr>
          <p:nvPr>
            <p:ph type="subTitle" idx="1"/>
          </p:nvPr>
        </p:nvSpPr>
        <p:spPr>
          <a:xfrm>
            <a:off x="2562606" y="3602038"/>
            <a:ext cx="7063739" cy="1655762"/>
          </a:xfrm>
        </p:spPr>
        <p:txBody>
          <a:bodyPr>
            <a:normAutofit/>
          </a:bodyPr>
          <a:lstStyle/>
          <a:p>
            <a:endParaRPr lang="en-US" altLang="zh-CN" dirty="0">
              <a:solidFill>
                <a:srgbClr val="FFFFFF"/>
              </a:solidFill>
              <a:latin typeface="Segoe UI" panose="020B0502040204020203" pitchFamily="34" charset="0"/>
              <a:ea typeface="DengXian" panose="02010600030101010101" pitchFamily="2" charset="-122"/>
            </a:endParaRPr>
          </a:p>
          <a:p>
            <a:r>
              <a:rPr lang="en-US" altLang="zh-CN" dirty="0">
                <a:solidFill>
                  <a:srgbClr val="FFFFFF"/>
                </a:solidFill>
                <a:latin typeface="Segoe UI" panose="020B0502040204020203" pitchFamily="34" charset="0"/>
                <a:ea typeface="DengXian" panose="02010600030101010101" pitchFamily="2" charset="-122"/>
              </a:rPr>
              <a:t>By Haozhe Zeng &amp; </a:t>
            </a:r>
            <a:r>
              <a:rPr lang="en-US" altLang="zh-CN" dirty="0" err="1">
                <a:solidFill>
                  <a:srgbClr val="FFFFFF"/>
                </a:solidFill>
                <a:latin typeface="Segoe UI" panose="020B0502040204020203" pitchFamily="34" charset="0"/>
                <a:ea typeface="DengXian" panose="02010600030101010101" pitchFamily="2" charset="-122"/>
              </a:rPr>
              <a:t>Zixiao</a:t>
            </a:r>
            <a:r>
              <a:rPr lang="en-US" altLang="zh-CN" dirty="0">
                <a:solidFill>
                  <a:srgbClr val="FFFFFF"/>
                </a:solidFill>
                <a:latin typeface="Segoe UI" panose="020B0502040204020203" pitchFamily="34" charset="0"/>
                <a:ea typeface="DengXian" panose="02010600030101010101" pitchFamily="2" charset="-122"/>
              </a:rPr>
              <a:t> Wang</a:t>
            </a:r>
            <a:endParaRPr lang="zh-CN" altLang="en-US" dirty="0">
              <a:solidFill>
                <a:srgbClr val="FFFFFF"/>
              </a:solidFill>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4400" dirty="0">
                <a:latin typeface="Segoe UI" panose="020B0502040204020203" pitchFamily="34" charset="0"/>
                <a:ea typeface="DengXian" panose="02010600030101010101" pitchFamily="2" charset="-122"/>
              </a:rPr>
              <a:t>Predictions</a:t>
            </a:r>
          </a:p>
        </p:txBody>
      </p:sp>
      <p:pic>
        <p:nvPicPr>
          <p:cNvPr id="3" name="内容占位符 7" descr="output">
            <a:extLst>
              <a:ext uri="{FF2B5EF4-FFF2-40B4-BE49-F238E27FC236}">
                <a16:creationId xmlns:a16="http://schemas.microsoft.com/office/drawing/2014/main" id="{865287E7-C6F6-64E8-D1F2-4A561BD661F0}"/>
              </a:ext>
            </a:extLst>
          </p:cNvPr>
          <p:cNvPicPr>
            <a:picLocks noGrp="1" noChangeAspect="1"/>
          </p:cNvPicPr>
          <p:nvPr>
            <p:ph idx="1"/>
          </p:nvPr>
        </p:nvPicPr>
        <p:blipFill>
          <a:blip r:embed="rId2"/>
          <a:stretch>
            <a:fillRect/>
          </a:stretch>
        </p:blipFill>
        <p:spPr>
          <a:xfrm>
            <a:off x="234649" y="1827848"/>
            <a:ext cx="4879477" cy="3840480"/>
          </a:xfrm>
          <a:prstGeom prst="rect">
            <a:avLst/>
          </a:prstGeom>
        </p:spPr>
      </p:pic>
      <p:pic>
        <p:nvPicPr>
          <p:cNvPr id="6" name="内容占位符 6" descr="output">
            <a:extLst>
              <a:ext uri="{FF2B5EF4-FFF2-40B4-BE49-F238E27FC236}">
                <a16:creationId xmlns:a16="http://schemas.microsoft.com/office/drawing/2014/main" id="{83EFD0EB-AE55-537E-728F-0484E008CDAA}"/>
              </a:ext>
            </a:extLst>
          </p:cNvPr>
          <p:cNvPicPr>
            <a:picLocks noChangeAspect="1"/>
          </p:cNvPicPr>
          <p:nvPr/>
        </p:nvPicPr>
        <p:blipFill>
          <a:blip r:embed="rId3"/>
          <a:stretch>
            <a:fillRect/>
          </a:stretch>
        </p:blipFill>
        <p:spPr>
          <a:xfrm>
            <a:off x="5593912" y="1690688"/>
            <a:ext cx="6363439" cy="4114800"/>
          </a:xfrm>
          <a:prstGeom prst="rect">
            <a:avLst/>
          </a:prstGeom>
        </p:spPr>
      </p:pic>
    </p:spTree>
    <p:extLst>
      <p:ext uri="{BB962C8B-B14F-4D97-AF65-F5344CB8AC3E}">
        <p14:creationId xmlns:p14="http://schemas.microsoft.com/office/powerpoint/2010/main" val="122331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Segoe UI" panose="020B0502040204020203" pitchFamily="34" charset="0"/>
                <a:ea typeface="DengXian" panose="02010600030101010101" pitchFamily="2" charset="-122"/>
              </a:rPr>
              <a:t>Tesla</a:t>
            </a:r>
            <a:endParaRPr lang="zh-CN" altLang="en-US" dirty="0">
              <a:latin typeface="Segoe UI" panose="020B0502040204020203" pitchFamily="34" charset="0"/>
              <a:ea typeface="DengXian" panose="02010600030101010101" pitchFamily="2" charset="-122"/>
            </a:endParaRPr>
          </a:p>
        </p:txBody>
      </p:sp>
      <p:pic>
        <p:nvPicPr>
          <p:cNvPr id="11" name="Content Placeholder 10"/>
          <p:cNvPicPr>
            <a:picLocks noGrp="1" noChangeAspect="1"/>
          </p:cNvPicPr>
          <p:nvPr>
            <p:ph idx="1"/>
          </p:nvPr>
        </p:nvPicPr>
        <p:blipFill>
          <a:blip r:embed="rId2"/>
          <a:stretch>
            <a:fillRect/>
          </a:stretch>
        </p:blipFill>
        <p:spPr>
          <a:xfrm>
            <a:off x="777875" y="1980157"/>
            <a:ext cx="10658475" cy="4042274"/>
          </a:xfrm>
          <a:prstGeom prst="rect">
            <a:avLst/>
          </a:prstGeom>
        </p:spPr>
      </p:pic>
      <p:pic>
        <p:nvPicPr>
          <p:cNvPr id="6" name="Graphic 5" descr="Arrow Rotate left">
            <a:extLst>
              <a:ext uri="{FF2B5EF4-FFF2-40B4-BE49-F238E27FC236}">
                <a16:creationId xmlns:a16="http://schemas.microsoft.com/office/drawing/2014/main" id="{91EEB40A-23A2-9933-1464-6EF3F7015B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653322" y="1747034"/>
            <a:ext cx="251618" cy="251618"/>
          </a:xfrm>
          <a:prstGeom prst="rect">
            <a:avLst/>
          </a:prstGeom>
        </p:spPr>
      </p:pic>
      <p:pic>
        <p:nvPicPr>
          <p:cNvPr id="7" name="Graphic 6" descr="Arrow Rotate left">
            <a:extLst>
              <a:ext uri="{FF2B5EF4-FFF2-40B4-BE49-F238E27FC236}">
                <a16:creationId xmlns:a16="http://schemas.microsoft.com/office/drawing/2014/main" id="{C1DB0470-5C95-F3FB-4C3E-285EA6A34F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80387" y="1747034"/>
            <a:ext cx="251618" cy="251618"/>
          </a:xfrm>
          <a:prstGeom prst="rect">
            <a:avLst/>
          </a:prstGeom>
        </p:spPr>
      </p:pic>
      <p:pic>
        <p:nvPicPr>
          <p:cNvPr id="8" name="Graphic 7" descr="Arrow Rotate left">
            <a:extLst>
              <a:ext uri="{FF2B5EF4-FFF2-40B4-BE49-F238E27FC236}">
                <a16:creationId xmlns:a16="http://schemas.microsoft.com/office/drawing/2014/main" id="{0EA68419-0B78-A05D-808F-1842C8128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044836" y="1747034"/>
            <a:ext cx="251618" cy="251618"/>
          </a:xfrm>
          <a:prstGeom prst="rect">
            <a:avLst/>
          </a:prstGeom>
        </p:spPr>
      </p:pic>
      <p:pic>
        <p:nvPicPr>
          <p:cNvPr id="9" name="Graphic 8" descr="Arrow Rotate left">
            <a:extLst>
              <a:ext uri="{FF2B5EF4-FFF2-40B4-BE49-F238E27FC236}">
                <a16:creationId xmlns:a16="http://schemas.microsoft.com/office/drawing/2014/main" id="{4708578B-C36F-BAD7-CB93-5110B78A87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240593" y="1747034"/>
            <a:ext cx="251618" cy="251618"/>
          </a:xfrm>
          <a:prstGeom prst="rect">
            <a:avLst/>
          </a:prstGeom>
        </p:spPr>
      </p:pic>
      <p:pic>
        <p:nvPicPr>
          <p:cNvPr id="10" name="Graphic 9" descr="Arrow Rotate left">
            <a:extLst>
              <a:ext uri="{FF2B5EF4-FFF2-40B4-BE49-F238E27FC236}">
                <a16:creationId xmlns:a16="http://schemas.microsoft.com/office/drawing/2014/main" id="{8399CB46-426F-0E28-C0B1-CA31A64EAC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45014" y="1747034"/>
            <a:ext cx="251618" cy="251618"/>
          </a:xfrm>
          <a:prstGeom prst="rect">
            <a:avLst/>
          </a:prstGeom>
        </p:spPr>
      </p:pic>
      <p:pic>
        <p:nvPicPr>
          <p:cNvPr id="12" name="Graphic 11" descr="Arrow Rotate left">
            <a:extLst>
              <a:ext uri="{FF2B5EF4-FFF2-40B4-BE49-F238E27FC236}">
                <a16:creationId xmlns:a16="http://schemas.microsoft.com/office/drawing/2014/main" id="{0F9F023C-D53B-AAE1-5F57-15CAEDB91C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223092" y="1747034"/>
            <a:ext cx="251618" cy="251618"/>
          </a:xfrm>
          <a:prstGeom prst="rect">
            <a:avLst/>
          </a:prstGeom>
        </p:spPr>
      </p:pic>
      <p:sp>
        <p:nvSpPr>
          <p:cNvPr id="3" name="TextBox 2">
            <a:extLst>
              <a:ext uri="{FF2B5EF4-FFF2-40B4-BE49-F238E27FC236}">
                <a16:creationId xmlns:a16="http://schemas.microsoft.com/office/drawing/2014/main" id="{EF5FA809-AFDC-74EF-AC91-3A01E65FFE73}"/>
              </a:ext>
            </a:extLst>
          </p:cNvPr>
          <p:cNvSpPr txBox="1"/>
          <p:nvPr/>
        </p:nvSpPr>
        <p:spPr>
          <a:xfrm>
            <a:off x="777239" y="6019200"/>
            <a:ext cx="7582989" cy="738664"/>
          </a:xfrm>
          <a:prstGeom prst="rect">
            <a:avLst/>
          </a:prstGeom>
          <a:noFill/>
        </p:spPr>
        <p:txBody>
          <a:bodyPr wrap="square" rtlCol="0">
            <a:spAutoFit/>
          </a:bodyPr>
          <a:lstStyle/>
          <a:p>
            <a:r>
              <a:rPr lang="en-US" altLang="zh-CN" sz="1400" dirty="0">
                <a:latin typeface="Segoe UI" panose="020B0502040204020203" pitchFamily="34" charset="0"/>
                <a:ea typeface="DengXian" panose="02010600030101010101" pitchFamily="2" charset="-122"/>
              </a:rPr>
              <a:t>The intensity of the color indicates the </a:t>
            </a:r>
            <a:r>
              <a:rPr lang="en-US" altLang="zh-CN" sz="1400" b="1" dirty="0">
                <a:solidFill>
                  <a:srgbClr val="C00000"/>
                </a:solidFill>
                <a:latin typeface="Segoe UI" panose="020B0502040204020203" pitchFamily="34" charset="0"/>
                <a:ea typeface="DengXian" panose="02010600030101010101" pitchFamily="2" charset="-122"/>
              </a:rPr>
              <a:t>degree of sentiment relative to the past rolling window days of distribution</a:t>
            </a:r>
            <a:r>
              <a:rPr lang="en-US" altLang="zh-CN" sz="1400" dirty="0">
                <a:latin typeface="Segoe UI" panose="020B0502040204020203" pitchFamily="34" charset="0"/>
                <a:ea typeface="DengXian" panose="02010600030101010101" pitchFamily="2" charset="-122"/>
              </a:rPr>
              <a:t>; darker shades denote larger deviations from historical sentiment levels.</a:t>
            </a:r>
            <a:endParaRPr lang="zh-CN" altLang="en-US" sz="1400" dirty="0">
              <a:latin typeface="Segoe UI" panose="020B0502040204020203" pitchFamily="34" charset="0"/>
              <a:ea typeface="DengXian"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Trading Signal Detection</a:t>
            </a:r>
          </a:p>
        </p:txBody>
      </p:sp>
      <p:grpSp>
        <p:nvGrpSpPr>
          <p:cNvPr id="13" name="Decorative Circles"/>
          <p:cNvGrpSpPr>
            <a:grpSpLocks noGrp="1" noUngrp="1" noRot="1" noChangeAspect="1" noMove="1" noResize="1"/>
          </p:cNvGrpSpPr>
          <p:nvPr/>
        </p:nvGrpSpPr>
        <p:grpSpPr>
          <a:xfrm>
            <a:off x="9951383" y="253192"/>
            <a:ext cx="2260285" cy="6604807"/>
            <a:chOff x="9951383" y="253192"/>
            <a:chExt cx="2260285" cy="6604807"/>
          </a:xfrm>
        </p:grpSpPr>
        <p:sp>
          <p:nvSpPr>
            <p:cNvPr id="60" name="Oval 59"/>
            <p:cNvSpPr/>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Content Placeholder 2"/>
          <p:cNvGraphicFramePr>
            <a:graphicFrameLocks noGrp="1"/>
          </p:cNvGraphicFramePr>
          <p:nvPr>
            <p:ph idx="1"/>
            <p:extLst>
              <p:ext uri="{D42A27DB-BD31-4B8C-83A1-F6EECF244321}">
                <p14:modId xmlns:p14="http://schemas.microsoft.com/office/powerpoint/2010/main" val="1035079602"/>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Up 2">
            <a:extLst>
              <a:ext uri="{FF2B5EF4-FFF2-40B4-BE49-F238E27FC236}">
                <a16:creationId xmlns:a16="http://schemas.microsoft.com/office/drawing/2014/main" id="{ED8E0DAE-6CB7-DB11-64BE-5D7B601FF2AD}"/>
              </a:ext>
            </a:extLst>
          </p:cNvPr>
          <p:cNvSpPr/>
          <p:nvPr/>
        </p:nvSpPr>
        <p:spPr>
          <a:xfrm>
            <a:off x="7268222" y="5967623"/>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Arrow: Up 3">
            <a:extLst>
              <a:ext uri="{FF2B5EF4-FFF2-40B4-BE49-F238E27FC236}">
                <a16:creationId xmlns:a16="http://schemas.microsoft.com/office/drawing/2014/main" id="{D43A6399-3211-90C5-E000-10EBF4A9DD2D}"/>
              </a:ext>
            </a:extLst>
          </p:cNvPr>
          <p:cNvSpPr/>
          <p:nvPr/>
        </p:nvSpPr>
        <p:spPr>
          <a:xfrm>
            <a:off x="8585114" y="1399530"/>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F63EE608-1DE9-2965-6086-D7B6045BA511}"/>
              </a:ext>
            </a:extLst>
          </p:cNvPr>
          <p:cNvSpPr txBox="1"/>
          <p:nvPr/>
        </p:nvSpPr>
        <p:spPr>
          <a:xfrm>
            <a:off x="5729356" y="6384757"/>
            <a:ext cx="3418730" cy="276999"/>
          </a:xfrm>
          <a:prstGeom prst="rect">
            <a:avLst/>
          </a:prstGeom>
          <a:noFill/>
        </p:spPr>
        <p:txBody>
          <a:bodyPr wrap="square" rtlCol="0">
            <a:spAutoFit/>
          </a:bodyPr>
          <a:lstStyle/>
          <a:p>
            <a:r>
              <a:rPr lang="en-US" altLang="zh-CN" sz="1200" dirty="0"/>
              <a:t>=&gt; Method Picked for this </a:t>
            </a:r>
            <a:r>
              <a:rPr lang="en-US" altLang="zh-CN" sz="1200" dirty="0" err="1"/>
              <a:t>prensentation</a:t>
            </a:r>
            <a:endParaRPr lang="zh-CN" altLang="en-US" sz="1200" dirty="0"/>
          </a:p>
        </p:txBody>
      </p:sp>
      <p:sp>
        <p:nvSpPr>
          <p:cNvPr id="7" name="Arrow: Up 6">
            <a:extLst>
              <a:ext uri="{FF2B5EF4-FFF2-40B4-BE49-F238E27FC236}">
                <a16:creationId xmlns:a16="http://schemas.microsoft.com/office/drawing/2014/main" id="{CCABA485-BA7A-0E7B-4963-E05367A01578}"/>
              </a:ext>
            </a:extLst>
          </p:cNvPr>
          <p:cNvSpPr/>
          <p:nvPr/>
        </p:nvSpPr>
        <p:spPr>
          <a:xfrm>
            <a:off x="5526156" y="6406559"/>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3500" y="38100"/>
            <a:ext cx="9525000" cy="6781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162361" y="253193"/>
            <a:ext cx="11801644" cy="6229550"/>
            <a:chOff x="162361" y="253193"/>
            <a:chExt cx="11801644" cy="6229550"/>
          </a:xfrm>
        </p:grpSpPr>
        <p:sp>
          <p:nvSpPr>
            <p:cNvPr id="26" name="Oval 25"/>
            <p:cNvSpPr/>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00991" y="498539"/>
            <a:ext cx="10773422" cy="578197"/>
          </a:xfrm>
        </p:spPr>
        <p:txBody>
          <a:bodyPr anchor="t">
            <a:noAutofit/>
          </a:bodyPr>
          <a:lstStyle/>
          <a:p>
            <a:r>
              <a:rPr lang="en-US" sz="3200" dirty="0">
                <a:latin typeface="Segoe UI" panose="020B0502040204020203" pitchFamily="34" charset="0"/>
                <a:ea typeface="DengXian" panose="02010600030101010101" pitchFamily="2" charset="-122"/>
              </a:rPr>
              <a:t>Enhancing Our Approach: Next Steps for Sentiment Analysis and Stock Prediction</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655745380"/>
              </p:ext>
            </p:extLst>
          </p:nvPr>
        </p:nvGraphicFramePr>
        <p:xfrm>
          <a:off x="639551" y="1850788"/>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a:spLocks noGrp="1" noRot="1" noChangeAspect="1" noMove="1" noResize="1" noEditPoints="1" noAdjustHandles="1" noChangeArrowheads="1" noChangeShapeType="1" noTextEdit="1"/>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0" name="Decorative Circles"/>
          <p:cNvGrpSpPr>
            <a:grpSpLocks noGrp="1" noUngrp="1" noRot="1" noChangeAspect="1" noMove="1" noResize="1"/>
          </p:cNvGrpSpPr>
          <p:nvPr/>
        </p:nvGrpSpPr>
        <p:grpSpPr>
          <a:xfrm>
            <a:off x="-1" y="-1"/>
            <a:ext cx="12192001" cy="6858001"/>
            <a:chOff x="-1" y="-1"/>
            <a:chExt cx="12192001" cy="6858001"/>
          </a:xfrm>
        </p:grpSpPr>
        <p:sp>
          <p:nvSpPr>
            <p:cNvPr id="51" name="Oval 5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2" name="Freeform: Shape 61"/>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3" name="Freeform: Shape 62"/>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4" name="Oval 63"/>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Freeform: Shape 64"/>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7" name="Rectangle 6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and question mark"/>
          <p:cNvPicPr>
            <a:picLocks noChangeAspect="1"/>
          </p:cNvPicPr>
          <p:nvPr/>
        </p:nvPicPr>
        <p:blipFill rotWithShape="1">
          <a:blip r:embed="rId2"/>
          <a:srcRect/>
          <a:stretch>
            <a:fillRect/>
          </a:stretch>
        </p:blipFill>
        <p:spPr>
          <a:xfrm>
            <a:off x="20" y="10"/>
            <a:ext cx="12191980" cy="6857990"/>
          </a:xfrm>
          <a:prstGeom prst="rect">
            <a:avLst/>
          </a:prstGeom>
        </p:spPr>
      </p:pic>
      <p:sp>
        <p:nvSpPr>
          <p:cNvPr id="69" name="Freeform: Shape 68"/>
          <p:cNvSpPr>
            <a:spLocks noGrp="1" noRot="1" noChangeAspect="1" noMove="1" noResize="1" noEditPoints="1" noAdjustHandles="1" noChangeArrowheads="1" noChangeShapeType="1" noTextEdit="1"/>
          </p:cNvSpPr>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Grp="1" noRot="1" noChangeAspect="1" noMove="1" noResize="1" noEditPoints="1" noAdjustHandles="1" noChangeArrowheads="1" noChangeShapeType="1" noTextEdit="1"/>
          </p:cNvSpPr>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Grp="1" noRot="1" noChangeAspect="1" noMove="1" noResize="1" noEditPoints="1" noAdjustHandles="1" noChangeArrowheads="1" noChangeShapeType="1" noTextEdit="1"/>
          </p:cNvSpPr>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Grp="1" noRot="1" noChangeAspect="1" noMove="1" noResize="1" noEditPoints="1" noAdjustHandles="1" noChangeArrowheads="1" noChangeShapeType="1" noTextEdit="1"/>
          </p:cNvSpPr>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Grp="1" noRot="1" noChangeAspect="1" noMove="1" noResize="1" noEditPoints="1" noAdjustHandles="1" noChangeArrowheads="1" noChangeShapeType="1" noTextEdit="1"/>
          </p:cNvSpPr>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Grp="1" noRot="1" noChangeAspect="1" noMove="1" noResize="1" noEditPoints="1" noAdjustHandles="1" noChangeArrowheads="1" noChangeShapeType="1" noTextEdit="1"/>
          </p:cNvSpPr>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Grp="1" noRot="1" noChangeAspect="1" noMove="1" noResize="1" noEditPoints="1" noAdjustHandles="1" noChangeArrowheads="1" noChangeShapeType="1" noTextEdit="1"/>
          </p:cNvSpPr>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Grp="1" noRot="1" noChangeAspect="1" noMove="1" noResize="1" noEditPoints="1" noAdjustHandles="1" noChangeArrowheads="1" noChangeShapeType="1" noTextEdit="1"/>
          </p:cNvSpPr>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a:spLocks noGrp="1" noRot="1" noChangeAspect="1" noMove="1" noResize="1" noEditPoints="1" noAdjustHandles="1" noChangeArrowheads="1" noChangeShapeType="1" noTextEdit="1"/>
          </p:cNvSpPr>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altLang="zh-CN" sz="6000">
                <a:solidFill>
                  <a:srgbClr val="FFFFFF"/>
                </a:solidFill>
                <a:latin typeface="Segoe UI" panose="020B0502040204020203" pitchFamily="34" charset="0"/>
                <a:ea typeface="DengXian" panose="02010600030101010101" pitchFamily="2" charset="-122"/>
              </a:rPr>
              <a:t>Q&amp;A</a:t>
            </a:r>
          </a:p>
        </p:txBody>
      </p:sp>
      <p:sp>
        <p:nvSpPr>
          <p:cNvPr id="5" name="TextBox 4">
            <a:extLst>
              <a:ext uri="{FF2B5EF4-FFF2-40B4-BE49-F238E27FC236}">
                <a16:creationId xmlns:a16="http://schemas.microsoft.com/office/drawing/2014/main" id="{E7FF8482-3DFD-69BB-0D0B-F6D86DCB4CFB}"/>
              </a:ext>
            </a:extLst>
          </p:cNvPr>
          <p:cNvSpPr txBox="1"/>
          <p:nvPr/>
        </p:nvSpPr>
        <p:spPr>
          <a:xfrm>
            <a:off x="489238" y="3089226"/>
            <a:ext cx="6139542" cy="369332"/>
          </a:xfrm>
          <a:prstGeom prst="rect">
            <a:avLst/>
          </a:prstGeom>
          <a:noFill/>
        </p:spPr>
        <p:txBody>
          <a:bodyPr wrap="square">
            <a:spAutoFit/>
          </a:bodyPr>
          <a:lstStyle/>
          <a:p>
            <a:r>
              <a:rPr lang="en-US" altLang="zh-CN" sz="1800" dirty="0">
                <a:solidFill>
                  <a:srgbClr val="903BB1"/>
                </a:solidFill>
                <a:latin typeface="Segoe UI" panose="020B0502040204020203" pitchFamily="34" charset="0"/>
                <a:ea typeface="DengXian" panose="02010600030101010101" pitchFamily="2" charset="-122"/>
                <a:hlinkClick r:id="rId3">
                  <a:extLst>
                    <a:ext uri="{A12FA001-AC4F-418D-AE19-62706E023703}">
                      <ahyp:hlinkClr xmlns:ahyp="http://schemas.microsoft.com/office/drawing/2018/hyperlinkcolor" val="tx"/>
                    </a:ext>
                  </a:extLst>
                </a:hlinkClick>
              </a:rPr>
              <a:t>http://127.0.0.1:5000/</a:t>
            </a:r>
            <a:endParaRPr lang="zh-CN" altLang="en-US" dirty="0">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p:cNvPicPr>
            <a:picLocks noChangeAspect="1"/>
          </p:cNvPicPr>
          <p:nvPr/>
        </p:nvPicPr>
        <p:blipFill rotWithShape="1">
          <a:blip r:embed="rId3"/>
          <a:srcRect t="29670" r="-1" b="-1"/>
          <a:stretch>
            <a:fillRect/>
          </a:stretch>
        </p:blipFill>
        <p:spPr>
          <a:xfrm>
            <a:off x="1524" y="10"/>
            <a:ext cx="12188952" cy="6857990"/>
          </a:xfrm>
          <a:prstGeom prst="rect">
            <a:avLst/>
          </a:prstGeom>
        </p:spPr>
      </p:pic>
      <p:sp>
        <p:nvSpPr>
          <p:cNvPr id="48" name="Rectangle 47"/>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240" y="565846"/>
            <a:ext cx="4887458" cy="3610622"/>
          </a:xfrm>
        </p:spPr>
        <p:txBody>
          <a:bodyPr anchor="b">
            <a:normAutofit/>
          </a:bodyPr>
          <a:lstStyle/>
          <a:p>
            <a:pPr algn="l"/>
            <a:r>
              <a:rPr lang="en-US" altLang="zh-CN" sz="6000">
                <a:solidFill>
                  <a:srgbClr val="FFFFFF"/>
                </a:solidFill>
                <a:latin typeface="Segoe UI" panose="020B0502040204020203" pitchFamily="34" charset="0"/>
                <a:ea typeface="DengXian" panose="02010600030101010101" pitchFamily="2" charset="-122"/>
              </a:rPr>
              <a:t>Thank you!</a:t>
            </a:r>
            <a:endParaRPr lang="zh-CN" altLang="en-US" sz="6000" dirty="0">
              <a:solidFill>
                <a:srgbClr val="FFFFFF"/>
              </a:solidFill>
              <a:latin typeface="Segoe UI" panose="020B0502040204020203" pitchFamily="34" charset="0"/>
              <a:ea typeface="DengXian" panose="02010600030101010101" pitchFamily="2" charset="-122"/>
            </a:endParaRPr>
          </a:p>
        </p:txBody>
      </p:sp>
      <p:grpSp>
        <p:nvGrpSpPr>
          <p:cNvPr id="50" name="Group 49"/>
          <p:cNvGrpSpPr>
            <a:grpSpLocks noGrp="1" noUngrp="1" noRot="1" noChangeAspect="1" noMove="1" noResize="1"/>
          </p:cNvGrpSpPr>
          <p:nvPr/>
        </p:nvGrpSpPr>
        <p:grpSpPr>
          <a:xfrm>
            <a:off x="9464840" y="236341"/>
            <a:ext cx="2727160" cy="6621659"/>
            <a:chOff x="9464840" y="236341"/>
            <a:chExt cx="2727160" cy="6621659"/>
          </a:xfrm>
        </p:grpSpPr>
        <p:sp>
          <p:nvSpPr>
            <p:cNvPr id="51" name="Oval 50"/>
            <p:cNvSpPr/>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p:cNvSpPr/>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9" name="Freeform: Shape 118"/>
          <p:cNvSpPr>
            <a:spLocks noGrp="1" noRot="1" noChangeAspect="1" noMove="1" noResize="1" noEditPoints="1" noAdjustHandles="1" noChangeArrowheads="1" noChangeShapeType="1" noTextEdit="1"/>
          </p:cNvSpPr>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20" name="decorative circles"/>
          <p:cNvGrpSpPr>
            <a:grpSpLocks noGrp="1" noUngrp="1" noRot="1" noChangeAspect="1" noMove="1" noResize="1"/>
          </p:cNvGrpSpPr>
          <p:nvPr/>
        </p:nvGrpSpPr>
        <p:grpSpPr>
          <a:xfrm>
            <a:off x="244914" y="299808"/>
            <a:ext cx="11521822" cy="6038357"/>
            <a:chOff x="244914" y="299808"/>
            <a:chExt cx="11521822" cy="6038357"/>
          </a:xfrm>
        </p:grpSpPr>
        <p:sp>
          <p:nvSpPr>
            <p:cNvPr id="121" name="Oval 120"/>
            <p:cNvSpPr/>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70878" y="952022"/>
            <a:ext cx="2862591" cy="5157049"/>
          </a:xfrm>
        </p:spPr>
        <p:txBody>
          <a:bodyPr anchor="ctr">
            <a:normAutofit/>
          </a:bodyPr>
          <a:lstStyle/>
          <a:p>
            <a:r>
              <a:rPr lang="en-US" altLang="zh-CN" sz="4400" dirty="0">
                <a:latin typeface="Segoe UI" panose="020B0502040204020203" pitchFamily="34" charset="0"/>
                <a:ea typeface="DengXian" panose="02010600030101010101" pitchFamily="2" charset="-122"/>
              </a:rPr>
              <a:t>Dual Objectives</a:t>
            </a:r>
            <a:endParaRPr lang="zh-CN" altLang="en-US" sz="4400" dirty="0">
              <a:latin typeface="Segoe UI" panose="020B0502040204020203" pitchFamily="34" charset="0"/>
              <a:ea typeface="DengXian" panose="02010600030101010101" pitchFamily="2" charset="-122"/>
            </a:endParaRPr>
          </a:p>
        </p:txBody>
      </p:sp>
      <p:graphicFrame>
        <p:nvGraphicFramePr>
          <p:cNvPr id="127" name="Content Placeholder 2"/>
          <p:cNvGraphicFramePr>
            <a:graphicFrameLocks noGrp="1"/>
          </p:cNvGraphicFramePr>
          <p:nvPr>
            <p:ph idx="1"/>
            <p:extLst>
              <p:ext uri="{D42A27DB-BD31-4B8C-83A1-F6EECF244321}">
                <p14:modId xmlns:p14="http://schemas.microsoft.com/office/powerpoint/2010/main" val="425676288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title"/>
          </p:nvPr>
        </p:nvSpPr>
        <p:spPr>
          <a:xfrm>
            <a:off x="777239" y="777240"/>
            <a:ext cx="6168331" cy="2493876"/>
          </a:xfrm>
        </p:spPr>
        <p:txBody>
          <a:bodyPr anchor="b">
            <a:normAutofit/>
          </a:bodyPr>
          <a:lstStyle/>
          <a:p>
            <a:r>
              <a:rPr lang="en-US" sz="4400" dirty="0">
                <a:latin typeface="Segoe UI" panose="020B0502040204020203" pitchFamily="34" charset="0"/>
                <a:ea typeface="DengXian" panose="02010600030101010101" pitchFamily="2" charset="-122"/>
              </a:rPr>
              <a:t>Motivations</a:t>
            </a:r>
          </a:p>
        </p:txBody>
      </p:sp>
      <p:graphicFrame>
        <p:nvGraphicFramePr>
          <p:cNvPr id="46" name="Content Placeholder 6">
            <a:extLst>
              <a:ext uri="{FF2B5EF4-FFF2-40B4-BE49-F238E27FC236}">
                <a16:creationId xmlns:a16="http://schemas.microsoft.com/office/drawing/2014/main" id="{3719AA1B-4618-2D57-FB42-6563AF2C24FD}"/>
              </a:ext>
            </a:extLst>
          </p:cNvPr>
          <p:cNvGraphicFramePr>
            <a:graphicFrameLocks noGrp="1"/>
          </p:cNvGraphicFramePr>
          <p:nvPr>
            <p:ph idx="1"/>
            <p:extLst>
              <p:ext uri="{D42A27DB-BD31-4B8C-83A1-F6EECF244321}">
                <p14:modId xmlns:p14="http://schemas.microsoft.com/office/powerpoint/2010/main" val="2976646405"/>
              </p:ext>
            </p:extLst>
          </p:nvPr>
        </p:nvGraphicFramePr>
        <p:xfrm>
          <a:off x="777239" y="3428999"/>
          <a:ext cx="6168331"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9" name="decorative circles"/>
          <p:cNvGrpSpPr>
            <a:grpSpLocks noGrp="1" noUngrp="1" noRot="1" noChangeAspect="1" noMove="1" noResize="1"/>
          </p:cNvGrpSpPr>
          <p:nvPr/>
        </p:nvGrpSpPr>
        <p:grpSpPr>
          <a:xfrm>
            <a:off x="8132461" y="220046"/>
            <a:ext cx="3455469" cy="4723381"/>
            <a:chOff x="8132461" y="220046"/>
            <a:chExt cx="3455469" cy="4723381"/>
          </a:xfrm>
        </p:grpSpPr>
        <p:sp>
          <p:nvSpPr>
            <p:cNvPr id="18" name="Oval 17"/>
            <p:cNvSpPr/>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r="-3" b="-3"/>
          <a:stretch>
            <a:fillRect/>
          </a:stretch>
        </p:blipFill>
        <p:spPr>
          <a:xfrm>
            <a:off x="6945570" y="314206"/>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8" name="Picture 7"/>
          <p:cNvPicPr>
            <a:picLocks noChangeAspect="1"/>
          </p:cNvPicPr>
          <p:nvPr/>
        </p:nvPicPr>
        <p:blipFill rotWithShape="1">
          <a:blip r:embed="rId9"/>
          <a:srcRect l="39760" r="4" b="4"/>
          <a:stretch>
            <a:fillRect/>
          </a:stretch>
        </p:blipFill>
        <p:spPr>
          <a:xfrm>
            <a:off x="9023024" y="3769720"/>
            <a:ext cx="3166539" cy="3088280"/>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
        <p:nvSpPr>
          <p:cNvPr id="3" name="AutoShape 2" descr="A metaphorical illustration of the GameStop short squeeze phenomenon. The scene depicts a giant, anthropomorphized stock market bull, symbolizing the bullish investors, wrestling with a bear, representing the short sellers, in a crowded urban setting. The bull is overpowering the bear, symbolizing the unexpected rise in GameStop's stock. Surrounding them are amazed and cheering crowds of diverse individuals, representing the general public and small investors, witnessing this financial showdown. The background is filled with skyscrapers, symbolizing the financial distric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Related Works</a:t>
            </a:r>
          </a:p>
        </p:txBody>
      </p:sp>
      <p:sp>
        <p:nvSpPr>
          <p:cNvPr id="24" name="Freeform: Shape 23"/>
          <p:cNvSpPr>
            <a:spLocks noGrp="1" noRot="1" noChangeAspect="1" noMove="1" noResize="1" noEditPoints="1" noAdjustHandles="1" noChangeArrowheads="1" noChangeShapeType="1" noTextEdit="1"/>
          </p:cNvSpPr>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9951383" y="299808"/>
            <a:ext cx="1668948" cy="6421669"/>
            <a:chOff x="9951383" y="299808"/>
            <a:chExt cx="1668948" cy="6421669"/>
          </a:xfrm>
        </p:grpSpPr>
        <p:sp>
          <p:nvSpPr>
            <p:cNvPr id="26" name="Oval 25"/>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p:cNvGraphicFramePr>
            <a:graphicFrameLocks noGrp="1"/>
          </p:cNvGraphicFramePr>
          <p:nvPr>
            <p:ph idx="1"/>
            <p:extLst>
              <p:ext uri="{D42A27DB-BD31-4B8C-83A1-F6EECF244321}">
                <p14:modId xmlns:p14="http://schemas.microsoft.com/office/powerpoint/2010/main" val="1988635275"/>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78069" y="1233297"/>
            <a:ext cx="11435861" cy="4994353"/>
            <a:chOff x="418446" y="993341"/>
            <a:chExt cx="11628906" cy="5082038"/>
          </a:xfrm>
        </p:grpSpPr>
        <p:sp>
          <p:nvSpPr>
            <p:cNvPr id="7" name="TextBox 6"/>
            <p:cNvSpPr txBox="1"/>
            <p:nvPr/>
          </p:nvSpPr>
          <p:spPr>
            <a:xfrm>
              <a:off x="4542479" y="993341"/>
              <a:ext cx="1796892" cy="404626"/>
            </a:xfrm>
            <a:prstGeom prst="rect">
              <a:avLst/>
            </a:prstGeom>
            <a:noFill/>
          </p:spPr>
          <p:txBody>
            <a:bodyPr wrap="square" rtlCol="0">
              <a:noAutofit/>
            </a:bodyPr>
            <a:lstStyle/>
            <a:p>
              <a:endParaRPr lang="zh-CN" altLang="en-US" sz="1200" dirty="0"/>
            </a:p>
          </p:txBody>
        </p:sp>
        <p:sp>
          <p:nvSpPr>
            <p:cNvPr id="10" name="TextBox 9"/>
            <p:cNvSpPr txBox="1"/>
            <p:nvPr/>
          </p:nvSpPr>
          <p:spPr>
            <a:xfrm>
              <a:off x="4632924" y="1017896"/>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Cleaning, Entity Matching,</a:t>
              </a:r>
              <a:r>
                <a:rPr lang="zh-CN" altLang="en-US" sz="1200" dirty="0">
                  <a:latin typeface="Segoe UI" panose="020B0502040204020203" pitchFamily="34" charset="0"/>
                  <a:ea typeface="DengXian" panose="02010600030101010101" pitchFamily="2" charset="-122"/>
                </a:rPr>
                <a:t> </a:t>
              </a:r>
              <a:r>
                <a:rPr lang="en-US" altLang="zh-CN" sz="1200" dirty="0">
                  <a:latin typeface="Segoe UI" panose="020B0502040204020203" pitchFamily="34" charset="0"/>
                  <a:ea typeface="DengXian" panose="02010600030101010101" pitchFamily="2" charset="-122"/>
                </a:rPr>
                <a:t>Merging, etc.</a:t>
              </a:r>
              <a:endParaRPr lang="zh-CN" altLang="en-US" sz="1200" dirty="0">
                <a:latin typeface="Segoe UI" panose="020B0502040204020203" pitchFamily="34" charset="0"/>
                <a:ea typeface="DengXian" panose="02010600030101010101" pitchFamily="2" charset="-122"/>
              </a:endParaRPr>
            </a:p>
          </p:txBody>
        </p:sp>
        <p:sp>
          <p:nvSpPr>
            <p:cNvPr id="17" name="TextBox 16"/>
            <p:cNvSpPr txBox="1"/>
            <p:nvPr/>
          </p:nvSpPr>
          <p:spPr>
            <a:xfrm>
              <a:off x="4632924" y="2868923"/>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Processing, Indicators Calculating, etc.</a:t>
              </a:r>
              <a:endParaRPr lang="zh-CN" altLang="en-US" sz="1200" dirty="0">
                <a:latin typeface="Segoe UI" panose="020B0502040204020203" pitchFamily="34" charset="0"/>
                <a:ea typeface="DengXian" panose="02010600030101010101" pitchFamily="2" charset="-122"/>
              </a:endParaRPr>
            </a:p>
          </p:txBody>
        </p:sp>
        <p:sp>
          <p:nvSpPr>
            <p:cNvPr id="25" name="TextBox 24"/>
            <p:cNvSpPr txBox="1"/>
            <p:nvPr/>
          </p:nvSpPr>
          <p:spPr>
            <a:xfrm>
              <a:off x="8582277" y="2317812"/>
              <a:ext cx="1796892" cy="469770"/>
            </a:xfrm>
            <a:prstGeom prst="rect">
              <a:avLst/>
            </a:prstGeom>
            <a:noFill/>
          </p:spPr>
          <p:txBody>
            <a:bodyPr wrap="square" rtlCol="0">
              <a:spAutoFit/>
            </a:bodyPr>
            <a:lstStyle/>
            <a:p>
              <a:pPr algn="ctr"/>
              <a:r>
                <a:rPr lang="en-US" altLang="zh-CN" sz="1200" dirty="0">
                  <a:latin typeface="Segoe UI" panose="020B0502040204020203" pitchFamily="34" charset="0"/>
                  <a:ea typeface="DengXian" panose="02010600030101010101" pitchFamily="2" charset="-122"/>
                </a:rPr>
                <a:t>Quantify/Normalize Data</a:t>
              </a:r>
              <a:endParaRPr lang="zh-CN" altLang="en-US" sz="1200" dirty="0">
                <a:latin typeface="Segoe UI" panose="020B0502040204020203" pitchFamily="34" charset="0"/>
                <a:ea typeface="DengXian" panose="02010600030101010101" pitchFamily="2" charset="-122"/>
              </a:endParaRPr>
            </a:p>
          </p:txBody>
        </p:sp>
        <p:sp>
          <p:nvSpPr>
            <p:cNvPr id="26" name="Arrow: Curved Left 25"/>
            <p:cNvSpPr/>
            <p:nvPr/>
          </p:nvSpPr>
          <p:spPr>
            <a:xfrm>
              <a:off x="10641849" y="3197321"/>
              <a:ext cx="1405503" cy="2421387"/>
            </a:xfrm>
            <a:prstGeom prst="curvedLeftArrow">
              <a:avLst/>
            </a:prstGeom>
            <a:gradFill>
              <a:gsLst>
                <a:gs pos="0">
                  <a:srgbClr val="704DC3"/>
                </a:gs>
                <a:gs pos="10000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u="sng" dirty="0">
                  <a:solidFill>
                    <a:schemeClr val="tx1"/>
                  </a:solidFill>
                  <a:latin typeface="Segoe UI" panose="020B0502040204020203" pitchFamily="34" charset="0"/>
                  <a:ea typeface="DengXian" panose="02010600030101010101" pitchFamily="2" charset="-122"/>
                </a:rPr>
                <a:t>Buy/Sell Decision</a:t>
              </a:r>
              <a:endParaRPr lang="zh-CN" altLang="en-US" sz="1200" b="1" u="sng" dirty="0">
                <a:solidFill>
                  <a:schemeClr val="tx1"/>
                </a:solidFill>
                <a:latin typeface="Segoe UI" panose="020B0502040204020203" pitchFamily="34" charset="0"/>
                <a:ea typeface="DengXian" panose="02010600030101010101" pitchFamily="2" charset="-122"/>
              </a:endParaRPr>
            </a:p>
          </p:txBody>
        </p:sp>
        <p:cxnSp>
          <p:nvCxnSpPr>
            <p:cNvPr id="11" name="Straight Arrow Connector 10"/>
            <p:cNvCxnSpPr>
              <a:stCxn id="28" idx="3"/>
              <a:endCxn id="39" idx="1"/>
            </p:cNvCxnSpPr>
            <p:nvPr/>
          </p:nvCxnSpPr>
          <p:spPr>
            <a:xfrm>
              <a:off x="4513658" y="1515409"/>
              <a:ext cx="2006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0" idx="3"/>
              <a:endCxn id="46" idx="1"/>
            </p:cNvCxnSpPr>
            <p:nvPr/>
          </p:nvCxnSpPr>
          <p:spPr>
            <a:xfrm>
              <a:off x="4542479" y="3366435"/>
              <a:ext cx="1977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18446" y="1220210"/>
              <a:ext cx="4124033" cy="590400"/>
              <a:chOff x="294573" y="55824"/>
              <a:chExt cx="4124029" cy="590400"/>
            </a:xfrm>
          </p:grpSpPr>
          <p:sp>
            <p:nvSpPr>
              <p:cNvPr id="27" name="Rectangle: Rounded Corners 26"/>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8"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Posts from Twitter and Reddit</a:t>
                </a:r>
                <a:endParaRPr lang="zh-CN" altLang="en-US" dirty="0">
                  <a:latin typeface="Segoe UI" panose="020B0502040204020203" pitchFamily="34" charset="0"/>
                  <a:ea typeface="DengXian" panose="02010600030101010101" pitchFamily="2" charset="-122"/>
                </a:endParaRPr>
              </a:p>
            </p:txBody>
          </p:sp>
        </p:grpSp>
        <p:grpSp>
          <p:nvGrpSpPr>
            <p:cNvPr id="29" name="Group 28"/>
            <p:cNvGrpSpPr/>
            <p:nvPr/>
          </p:nvGrpSpPr>
          <p:grpSpPr>
            <a:xfrm>
              <a:off x="418446" y="3071235"/>
              <a:ext cx="4124033" cy="590400"/>
              <a:chOff x="294573" y="2601024"/>
              <a:chExt cx="4124029" cy="590400"/>
            </a:xfrm>
          </p:grpSpPr>
          <p:sp>
            <p:nvSpPr>
              <p:cNvPr id="30" name="Rectangle: Rounded Corners 29"/>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31"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Stock data: Price, Volume, etc.</a:t>
                </a:r>
                <a:endParaRPr lang="zh-CN" altLang="en-US" sz="2000" dirty="0">
                  <a:latin typeface="Segoe UI" panose="020B0502040204020203" pitchFamily="34" charset="0"/>
                  <a:ea typeface="DengXian" panose="02010600030101010101" pitchFamily="2" charset="-122"/>
                </a:endParaRPr>
              </a:p>
            </p:txBody>
          </p:sp>
        </p:grpSp>
        <p:grpSp>
          <p:nvGrpSpPr>
            <p:cNvPr id="38" name="Group 37"/>
            <p:cNvGrpSpPr/>
            <p:nvPr/>
          </p:nvGrpSpPr>
          <p:grpSpPr>
            <a:xfrm>
              <a:off x="6520262" y="1220210"/>
              <a:ext cx="4124033" cy="590400"/>
              <a:chOff x="294573" y="55824"/>
              <a:chExt cx="4124029" cy="590400"/>
            </a:xfrm>
          </p:grpSpPr>
          <p:sp>
            <p:nvSpPr>
              <p:cNvPr id="39" name="Rectangle: Rounded Corners 38"/>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40"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Sentiment Labeling</a:t>
                </a:r>
                <a:endParaRPr lang="zh-CN" altLang="en-US" dirty="0">
                  <a:latin typeface="Segoe UI" panose="020B0502040204020203" pitchFamily="34" charset="0"/>
                  <a:ea typeface="DengXian" panose="02010600030101010101" pitchFamily="2" charset="-122"/>
                </a:endParaRPr>
              </a:p>
            </p:txBody>
          </p:sp>
        </p:grpSp>
        <p:grpSp>
          <p:nvGrpSpPr>
            <p:cNvPr id="45" name="Group 44"/>
            <p:cNvGrpSpPr/>
            <p:nvPr/>
          </p:nvGrpSpPr>
          <p:grpSpPr>
            <a:xfrm>
              <a:off x="6520262" y="3071235"/>
              <a:ext cx="4124033" cy="590400"/>
              <a:chOff x="294573" y="2601024"/>
              <a:chExt cx="4124029" cy="590400"/>
            </a:xfrm>
          </p:grpSpPr>
          <p:sp>
            <p:nvSpPr>
              <p:cNvPr id="46" name="Rectangle: Rounded Corners 45"/>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47"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Time Series Modeling</a:t>
                </a:r>
                <a:endParaRPr lang="zh-CN" altLang="en-US" sz="2000" dirty="0">
                  <a:latin typeface="Segoe UI" panose="020B0502040204020203" pitchFamily="34" charset="0"/>
                  <a:ea typeface="DengXian" panose="02010600030101010101" pitchFamily="2" charset="-122"/>
                </a:endParaRPr>
              </a:p>
            </p:txBody>
          </p:sp>
        </p:grpSp>
        <p:sp>
          <p:nvSpPr>
            <p:cNvPr id="51" name="Oval 50"/>
            <p:cNvSpPr/>
            <p:nvPr/>
          </p:nvSpPr>
          <p:spPr>
            <a:xfrm>
              <a:off x="8778710" y="4408014"/>
              <a:ext cx="1737393" cy="1667365"/>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en-US" altLang="zh-CN" sz="2400" b="1" dirty="0">
                  <a:solidFill>
                    <a:schemeClr val="tx1"/>
                  </a:solidFill>
                  <a:latin typeface="Segoe UI" panose="020B0502040204020203" pitchFamily="34" charset="0"/>
                  <a:ea typeface="DengXian" panose="02010600030101010101" pitchFamily="2" charset="-122"/>
                </a:rPr>
                <a:t>Portfolio</a:t>
              </a:r>
            </a:p>
          </p:txBody>
        </p:sp>
        <p:sp>
          <p:nvSpPr>
            <p:cNvPr id="52" name="Arrow: Down 51"/>
            <p:cNvSpPr/>
            <p:nvPr/>
          </p:nvSpPr>
          <p:spPr>
            <a:xfrm>
              <a:off x="8339239" y="1875074"/>
              <a:ext cx="305170" cy="1131698"/>
            </a:xfrm>
            <a:prstGeom prst="downArrow">
              <a:avLst/>
            </a:prstGeom>
            <a:gradFill>
              <a:gsLst>
                <a:gs pos="100000">
                  <a:srgbClr val="704DC3"/>
                </a:gs>
                <a:gs pos="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dirty="0">
                <a:latin typeface="Segoe UI" panose="020B0502040204020203" pitchFamily="34" charset="0"/>
                <a:ea typeface="DengXian" panose="02010600030101010101" pitchFamily="2" charset="-122"/>
              </a:rPr>
              <a:t>Sentiment Analysis: Data Augmentation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内容占位符 5" descr="A screenshot of a computer&#10;&#10;Description automatically generated"/>
          <p:cNvPicPr>
            <a:picLocks noChangeAspect="1"/>
          </p:cNvPicPr>
          <p:nvPr/>
        </p:nvPicPr>
        <p:blipFill>
          <a:blip r:embed="rId3"/>
          <a:stretch>
            <a:fillRect/>
          </a:stretch>
        </p:blipFill>
        <p:spPr>
          <a:xfrm>
            <a:off x="4901184" y="883539"/>
            <a:ext cx="6922008" cy="5191506"/>
          </a:xfrm>
          <a:prstGeom prst="rect">
            <a:avLst/>
          </a:prstGeom>
        </p:spPr>
      </p:pic>
      <p:pic>
        <p:nvPicPr>
          <p:cNvPr id="16" name="Content Placeholder 15">
            <a:extLst>
              <a:ext uri="{FF2B5EF4-FFF2-40B4-BE49-F238E27FC236}">
                <a16:creationId xmlns:a16="http://schemas.microsoft.com/office/drawing/2014/main" id="{C0D388A2-8F50-C8C6-A584-38A2265B7BA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487362" y="2717800"/>
            <a:ext cx="3206750" cy="320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4023360" cy="1719072"/>
          </a:xfrm>
        </p:spPr>
        <p:txBody>
          <a:bodyPr vert="horz" lIns="91440" tIns="45720" rIns="91440" bIns="45720" rtlCol="0" anchor="b">
            <a:normAutofit fontScale="90000"/>
          </a:bodyPr>
          <a:lstStyle/>
          <a:p>
            <a:r>
              <a:rPr lang="en-US" sz="4200" kern="1200" dirty="0">
                <a:solidFill>
                  <a:schemeClr val="tx1"/>
                </a:solidFill>
                <a:latin typeface="Segoe UI" panose="020B0502040204020203" pitchFamily="34" charset="0"/>
                <a:ea typeface="DengXian" panose="02010600030101010101" pitchFamily="2" charset="-122"/>
                <a:cs typeface="+mj-cs"/>
              </a:rPr>
              <a:t>Sentiment Analysis: Modeling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Train: </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features: ['text', 'label', 'input_ids', 'token_type_ids', 'attention_mask’],</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8925</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Test:</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2232</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Validation:</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876</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Target (post about Tesla for example)</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1: 1123262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2: 37422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3: 60836</a:t>
            </a:r>
          </a:p>
        </p:txBody>
      </p:sp>
      <p:pic>
        <p:nvPicPr>
          <p:cNvPr id="4" name="内容占位符 3" descr="BERTForSequence"/>
          <p:cNvPicPr>
            <a:picLocks noGrp="1" noChangeAspect="1"/>
          </p:cNvPicPr>
          <p:nvPr>
            <p:ph idx="1"/>
          </p:nvPr>
        </p:nvPicPr>
        <p:blipFill>
          <a:blip r:embed="rId3"/>
          <a:stretch>
            <a:fillRect/>
          </a:stretch>
        </p:blipFill>
        <p:spPr>
          <a:xfrm>
            <a:off x="4654296" y="676142"/>
            <a:ext cx="6903720" cy="5505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p:cNvSpPr>
            <a:spLocks noGrp="1"/>
          </p:cNvSpPr>
          <p:nvPr>
            <p:ph type="title"/>
          </p:nvPr>
        </p:nvSpPr>
        <p:spPr>
          <a:xfrm>
            <a:off x="497973" y="393380"/>
            <a:ext cx="7655427" cy="739881"/>
          </a:xfrm>
        </p:spPr>
        <p:txBody>
          <a:bodyPr vert="horz" lIns="91440" tIns="45720" rIns="91440" bIns="45720" rtlCol="0" anchor="b">
            <a:normAutofit/>
          </a:bodyPr>
          <a:lstStyle/>
          <a:p>
            <a:r>
              <a:rPr lang="en-US" sz="3600" dirty="0">
                <a:solidFill>
                  <a:schemeClr val="tx1"/>
                </a:solidFill>
                <a:latin typeface="Segoe UI" panose="020B0502040204020203" pitchFamily="34" charset="0"/>
                <a:ea typeface="DengXian" panose="02010600030101010101" pitchFamily="2" charset="-122"/>
              </a:rPr>
              <a:t>Training</a:t>
            </a:r>
          </a:p>
        </p:txBody>
      </p:sp>
      <p:pic>
        <p:nvPicPr>
          <p:cNvPr id="4" name="内容占位符 3" descr="ba559941-e651-43db-9e83-5718c89876ec"/>
          <p:cNvPicPr>
            <a:picLocks noGrp="1" noChangeAspect="1"/>
          </p:cNvPicPr>
          <p:nvPr>
            <p:ph idx="1"/>
          </p:nvPr>
        </p:nvPicPr>
        <p:blipFill>
          <a:blip r:embed="rId3"/>
          <a:stretch>
            <a:fillRect/>
          </a:stretch>
        </p:blipFill>
        <p:spPr>
          <a:xfrm>
            <a:off x="1524000" y="2562975"/>
            <a:ext cx="4483510" cy="2914280"/>
          </a:xfrm>
          <a:prstGeom prst="rect">
            <a:avLst/>
          </a:prstGeom>
        </p:spPr>
      </p:pic>
      <p:pic>
        <p:nvPicPr>
          <p:cNvPr id="5" name="图片 4" descr="ef7330c3-1768-4d18-9684-6ad0fe20beb7"/>
          <p:cNvPicPr>
            <a:picLocks noChangeAspect="1"/>
          </p:cNvPicPr>
          <p:nvPr/>
        </p:nvPicPr>
        <p:blipFill>
          <a:blip r:embed="rId4"/>
          <a:stretch>
            <a:fillRect/>
          </a:stretch>
        </p:blipFill>
        <p:spPr>
          <a:xfrm>
            <a:off x="6204156" y="2585392"/>
            <a:ext cx="4483510" cy="2869445"/>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4400" dirty="0">
                <a:latin typeface="Segoe UI" panose="020B0502040204020203" pitchFamily="34" charset="0"/>
                <a:ea typeface="DengXian" panose="02010600030101010101" pitchFamily="2" charset="-122"/>
              </a:rPr>
              <a:t>Testing</a:t>
            </a:r>
          </a:p>
        </p:txBody>
      </p:sp>
      <p:pic>
        <p:nvPicPr>
          <p:cNvPr id="4" name="内容占位符 3" descr="output"/>
          <p:cNvPicPr>
            <a:picLocks noChangeAspect="1"/>
          </p:cNvPicPr>
          <p:nvPr/>
        </p:nvPicPr>
        <p:blipFill>
          <a:blip r:embed="rId2"/>
          <a:stretch>
            <a:fillRect/>
          </a:stretch>
        </p:blipFill>
        <p:spPr>
          <a:xfrm>
            <a:off x="3966902" y="1825625"/>
            <a:ext cx="3780523" cy="3186592"/>
          </a:xfrm>
          <a:prstGeom prst="rect">
            <a:avLst/>
          </a:prstGeom>
        </p:spPr>
      </p:pic>
      <p:graphicFrame>
        <p:nvGraphicFramePr>
          <p:cNvPr id="5" name="表格 4"/>
          <p:cNvGraphicFramePr/>
          <p:nvPr/>
        </p:nvGraphicFramePr>
        <p:xfrm>
          <a:off x="2733230" y="5076190"/>
          <a:ext cx="7556500" cy="1379220"/>
        </p:xfrm>
        <a:graphic>
          <a:graphicData uri="http://schemas.openxmlformats.org/drawingml/2006/table">
            <a:tbl>
              <a:tblPr firstRow="1" firstCol="1" bandCol="1">
                <a:tableStyleId>{925E4801-1C38-4D77-9120-7DF1187F9086}</a:tableStyleId>
              </a:tblPr>
              <a:tblGrid>
                <a:gridCol w="1865630">
                  <a:extLst>
                    <a:ext uri="{9D8B030D-6E8A-4147-A177-3AD203B41FA5}">
                      <a16:colId xmlns:a16="http://schemas.microsoft.com/office/drawing/2014/main" val="20000"/>
                    </a:ext>
                  </a:extLst>
                </a:gridCol>
                <a:gridCol w="115697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tblGrid>
              <a:tr h="369570">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Precision</a:t>
                      </a:r>
                    </a:p>
                  </a:txBody>
                  <a:tcPr anchor="ctr"/>
                </a:tc>
                <a:tc>
                  <a:txBody>
                    <a:bodyPr/>
                    <a:lstStyle/>
                    <a:p>
                      <a:pPr algn="ctr">
                        <a:buNone/>
                      </a:pPr>
                      <a:r>
                        <a:rPr lang="en-US" altLang="zh-CN">
                          <a:latin typeface="Segoe UI" panose="020B0502040204020203" pitchFamily="34" charset="0"/>
                          <a:ea typeface="DengXian" panose="02010600030101010101" pitchFamily="2" charset="-122"/>
                        </a:rPr>
                        <a:t>Recall</a:t>
                      </a:r>
                    </a:p>
                  </a:txBody>
                  <a:tcPr anchor="ctr"/>
                </a:tc>
                <a:tc>
                  <a:txBody>
                    <a:bodyPr/>
                    <a:lstStyle/>
                    <a:p>
                      <a:pPr algn="ctr">
                        <a:buNone/>
                      </a:pPr>
                      <a:r>
                        <a:rPr lang="en-US" altLang="zh-CN">
                          <a:latin typeface="Segoe UI" panose="020B0502040204020203" pitchFamily="34" charset="0"/>
                          <a:ea typeface="DengXian" panose="02010600030101010101" pitchFamily="2" charset="-122"/>
                        </a:rPr>
                        <a:t>F1-score</a:t>
                      </a:r>
                    </a:p>
                  </a:txBody>
                  <a:tcPr anchor="ctr"/>
                </a:tc>
                <a:tc>
                  <a:txBody>
                    <a:bodyPr/>
                    <a:lstStyle/>
                    <a:p>
                      <a:pPr algn="ctr">
                        <a:buNone/>
                      </a:pPr>
                      <a:r>
                        <a:rPr lang="en-US" altLang="zh-CN">
                          <a:latin typeface="Segoe UI" panose="020B0502040204020203" pitchFamily="34" charset="0"/>
                          <a:ea typeface="DengXian" panose="02010600030101010101" pitchFamily="2" charset="-122"/>
                        </a:rPr>
                        <a:t>Support</a:t>
                      </a:r>
                    </a:p>
                  </a:txBody>
                  <a:tcPr anchor="ctr"/>
                </a:tc>
                <a:extLst>
                  <a:ext uri="{0D108BD9-81ED-4DB2-BD59-A6C34878D82A}">
                    <a16:rowId xmlns:a16="http://schemas.microsoft.com/office/drawing/2014/main" val="10000"/>
                  </a:ext>
                </a:extLst>
              </a:tr>
              <a:tr h="369570">
                <a:tc>
                  <a:txBody>
                    <a:bodyPr/>
                    <a:lstStyle/>
                    <a:p>
                      <a:pPr algn="ctr">
                        <a:buNone/>
                      </a:pPr>
                      <a:r>
                        <a:rPr lang="en-US" altLang="zh-CN">
                          <a:latin typeface="Segoe UI" panose="020B0502040204020203" pitchFamily="34" charset="0"/>
                          <a:ea typeface="DengXian" panose="02010600030101010101" pitchFamily="2" charset="-122"/>
                        </a:rPr>
                        <a:t>Accuracy</a:t>
                      </a:r>
                    </a:p>
                  </a:txBody>
                  <a:tcPr anchor="ctr"/>
                </a:tc>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endParaRPr lang="en-US" altLang="zh-CN">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3"/>
                  </a:ext>
                </a:extLst>
              </a:tr>
              <a:tr h="640080">
                <a:tc>
                  <a:txBody>
                    <a:bodyPr/>
                    <a:lstStyle/>
                    <a:p>
                      <a:pPr algn="ctr">
                        <a:buNone/>
                      </a:pPr>
                      <a:r>
                        <a:rPr lang="en-US" altLang="zh-CN">
                          <a:latin typeface="Segoe UI" panose="020B0502040204020203" pitchFamily="34" charset="0"/>
                          <a:ea typeface="DengXian" panose="02010600030101010101" pitchFamily="2" charset="-122"/>
                        </a:rPr>
                        <a:t>Weighted avg</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0.75</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0017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kwM2U4OGUzOWY2ZWQxMGZiY2Y1MDM2MWJjNmZmMmMifQ=="/>
</p:tagLst>
</file>

<file path=ppt/theme/theme1.xml><?xml version="1.0" encoding="utf-8"?>
<a:theme xmlns:a="http://schemas.openxmlformats.org/drawingml/2006/main" name="Confetti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font">
      <a:majorFont>
        <a:latin typeface="Segoe UI"/>
        <a:ea typeface="DengXian"/>
        <a:cs typeface=""/>
      </a:majorFont>
      <a:minorFont>
        <a:latin typeface="Segoe UI"/>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131</TotalTime>
  <Words>502</Words>
  <Application>Microsoft Office PowerPoint</Application>
  <PresentationFormat>Widescreen</PresentationFormat>
  <Paragraphs>95</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AvenirNext LT Pro Medium</vt:lpstr>
      <vt:lpstr>等线</vt:lpstr>
      <vt:lpstr>Arial</vt:lpstr>
      <vt:lpstr>Calibri</vt:lpstr>
      <vt:lpstr>Segoe UI</vt:lpstr>
      <vt:lpstr>ConfettiVTI</vt:lpstr>
      <vt:lpstr>Analyzing Retail Sentiment &amp; Detecting Trading Signals</vt:lpstr>
      <vt:lpstr>Dual Objectives</vt:lpstr>
      <vt:lpstr>Motivations</vt:lpstr>
      <vt:lpstr>Related Works</vt:lpstr>
      <vt:lpstr>PowerPoint Presentation</vt:lpstr>
      <vt:lpstr>Sentiment Analysis: Data Augmentation</vt:lpstr>
      <vt:lpstr>Sentiment Analysis: Modeling</vt:lpstr>
      <vt:lpstr>Training</vt:lpstr>
      <vt:lpstr>Testing</vt:lpstr>
      <vt:lpstr>Predictions</vt:lpstr>
      <vt:lpstr>Tesla</vt:lpstr>
      <vt:lpstr>Trading Signal Detection</vt:lpstr>
      <vt:lpstr>PowerPoint Presentation</vt:lpstr>
      <vt:lpstr>Enhancing Our Approach: Next Steps for Sentiment Analysis and Stock Prediction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Stock Movements</dc:title>
  <dc:creator>Howard Zeng</dc:creator>
  <cp:lastModifiedBy>Howard Zeng</cp:lastModifiedBy>
  <cp:revision>18</cp:revision>
  <dcterms:created xsi:type="dcterms:W3CDTF">2023-11-28T17:46:00Z</dcterms:created>
  <dcterms:modified xsi:type="dcterms:W3CDTF">2023-11-30T22:26:29Z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585588A5318640F69E6B2E501CA60901_13</vt:lpwstr>
  </property>
  <property fmtid="{D5CDD505-2E9C-101B-9397-08002B2CF9AE}" pid="3" name="KSOProductBuildVer">
    <vt:lpwstr>2052-12.1.0.15990</vt:lpwstr>
  </property>
</Properties>
</file>